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5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5" r:id="rId4"/>
  </p:sldMasterIdLst>
  <p:sldIdLst>
    <p:sldId id="260" r:id="rId5"/>
    <p:sldId id="279" r:id="rId6"/>
    <p:sldId id="280" r:id="rId7"/>
    <p:sldId id="268" r:id="rId8"/>
    <p:sldId id="271" r:id="rId9"/>
    <p:sldId id="272" r:id="rId10"/>
    <p:sldId id="275" r:id="rId11"/>
    <p:sldId id="277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2.pn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1.png"/><Relationship Id="rId2" Type="http://schemas.openxmlformats.org/officeDocument/2006/relationships/tags" Target="../tags/tag24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image" Target="../media/image2.png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1.png"/><Relationship Id="rId2" Type="http://schemas.openxmlformats.org/officeDocument/2006/relationships/tags" Target="../tags/tag90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image" Target="NULL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1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8" Type="http://schemas.openxmlformats.org/officeDocument/2006/relationships/tags" Target="../tags/tag272.xml"/><Relationship Id="rId17" Type="http://schemas.openxmlformats.org/officeDocument/2006/relationships/tags" Target="../tags/tag271.xml"/><Relationship Id="rId16" Type="http://schemas.openxmlformats.org/officeDocument/2006/relationships/tags" Target="../tags/tag270.xml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页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6096003"/>
              <a:gd name="connsiteY0" fmla="*/ 0 h 6858000"/>
              <a:gd name="connisteX1" fmla="*/ 6096003 w 6096003"/>
              <a:gd name="connsiteY1" fmla="*/ 0 h 6858000"/>
              <a:gd name="connisteX2" fmla="*/ 4310060 w 6096003"/>
              <a:gd name="connsiteY2" fmla="*/ 6858000 h 6858000"/>
              <a:gd name="connisteX3" fmla="*/ 0 w 6096003"/>
              <a:gd name="connsiteY3" fmla="*/ 6858000 h 6858000"/>
              <a:gd name="connisteX4" fmla="*/ 0 w 6096003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3077358"/>
              <a:gd name="connsiteY0" fmla="*/ 1776020 h 2743209"/>
              <a:gd name="connisteX1" fmla="*/ 3036722 w 3077358"/>
              <a:gd name="connsiteY1" fmla="*/ 2188652 h 2743209"/>
              <a:gd name="connisteX2" fmla="*/ 2717770 w 3077358"/>
              <a:gd name="connsiteY2" fmla="*/ 2743209 h 2743209"/>
              <a:gd name="connisteX3" fmla="*/ 0 w 3077358"/>
              <a:gd name="connsiteY3" fmla="*/ 2743209 h 2743209"/>
              <a:gd name="connisteX4" fmla="*/ 0 w 3077358"/>
              <a:gd name="connsiteY4" fmla="*/ 0 h 2743209"/>
              <a:gd name="connisteX5" fmla="*/ 2930487 w 3077358"/>
              <a:gd name="connsiteY5" fmla="*/ 1776020 h 2743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任意多边形 12"/>
          <p:cNvSpPr/>
          <p:nvPr userDrawn="1">
            <p:custDataLst>
              <p:tags r:id="rId9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2381125"/>
              <a:gd name="connsiteY0" fmla="*/ 99422 h 1953597"/>
              <a:gd name="connisteX1" fmla="*/ 0 w 2381125"/>
              <a:gd name="connsiteY1" fmla="*/ 1953588 h 1953597"/>
              <a:gd name="connisteX2" fmla="*/ 2133596 w 2381125"/>
              <a:gd name="connsiteY2" fmla="*/ 1953588 h 1953597"/>
              <a:gd name="connisteX3" fmla="*/ 2341001 w 2381125"/>
              <a:gd name="connsiteY3" fmla="*/ 1590150 h 1953597"/>
              <a:gd name="connisteX4" fmla="*/ 2228676 w 2381125"/>
              <a:gd name="connsiteY4" fmla="*/ 1175113 h 1953597"/>
              <a:gd name="connisteX5" fmla="*/ 231142 w 2381125"/>
              <a:gd name="connsiteY5" fmla="*/ 21845 h 1953597"/>
              <a:gd name="connisteX6" fmla="*/ 0 w 2381125"/>
              <a:gd name="connsiteY6" fmla="*/ 99422 h 19535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10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1689097"/>
              <a:gd name="connsiteY0" fmla="*/ 625870 h 1219196"/>
              <a:gd name="connisteX1" fmla="*/ 1646706 w 1689097"/>
              <a:gd name="connsiteY1" fmla="*/ 1043842 h 1219196"/>
              <a:gd name="connisteX2" fmla="*/ 1542949 w 1689097"/>
              <a:gd name="connsiteY2" fmla="*/ 1219196 h 1219196"/>
              <a:gd name="connisteX3" fmla="*/ 0 w 1689097"/>
              <a:gd name="connsiteY3" fmla="*/ 1219196 h 1219196"/>
              <a:gd name="connisteX4" fmla="*/ 0 w 1689097"/>
              <a:gd name="connsiteY4" fmla="*/ 326230 h 1219196"/>
              <a:gd name="connisteX5" fmla="*/ 111291 w 1689097"/>
              <a:gd name="connsiteY5" fmla="*/ 145023 h 1219196"/>
              <a:gd name="connisteX6" fmla="*/ 522707 w 1689097"/>
              <a:gd name="connsiteY6" fmla="*/ 40773 h 1219196"/>
              <a:gd name="connisteX7" fmla="*/ 1536932 w 1689097"/>
              <a:gd name="connsiteY7" fmla="*/ 625870 h 1219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6730999" y="2652391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THE END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MiSans DemiBold" charset="0"/>
                <a:ea typeface="MiSans Medium" panose="00000600000000000000" charset="-122"/>
              </a:rPr>
              <a:t>谢谢观看</a:t>
            </a:r>
            <a:endParaRPr lang="zh-CN" altLang="en-US" smtClean="0">
              <a:latin typeface="MiSans DemiBold" charset="0"/>
              <a:ea typeface="MiSans Medium" panose="00000600000000000000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2191996"/>
              <a:gd name="connsiteY0" fmla="*/ 0 h 3937004"/>
              <a:gd name="connisteX1" fmla="*/ 12191996 w 12191996"/>
              <a:gd name="connsiteY1" fmla="*/ 1252682 h 3937004"/>
              <a:gd name="connisteX2" fmla="*/ 12191996 w 12191996"/>
              <a:gd name="connsiteY2" fmla="*/ 3937004 h 3937004"/>
              <a:gd name="connisteX3" fmla="*/ 0 w 12191996"/>
              <a:gd name="connsiteY3" fmla="*/ 3937004 h 3937004"/>
              <a:gd name="connisteX4" fmla="*/ 0 w 12191996"/>
              <a:gd name="connsiteY4" fmla="*/ 0 h 3937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4612315"/>
              <a:gd name="connsiteY0" fmla="*/ 0 h 2362379"/>
              <a:gd name="connisteX1" fmla="*/ 3339745 w 4612315"/>
              <a:gd name="connsiteY1" fmla="*/ 2209647 h 2362379"/>
              <a:gd name="connisteX2" fmla="*/ 2923208 w 4612315"/>
              <a:gd name="connsiteY2" fmla="*/ 2321497 h 2362379"/>
              <a:gd name="connisteX3" fmla="*/ 152448 w 4612315"/>
              <a:gd name="connsiteY3" fmla="*/ 721790 h 2362379"/>
              <a:gd name="connisteX4" fmla="*/ 41221 w 4612315"/>
              <a:gd name="connsiteY4" fmla="*/ 304842 h 2362379"/>
              <a:gd name="connisteX5" fmla="*/ 218120 w 4612315"/>
              <a:gd name="connsiteY5" fmla="*/ 0 h 2362379"/>
              <a:gd name="connisteX6" fmla="*/ 4612325 w 4612315"/>
              <a:gd name="connsiteY6" fmla="*/ 0 h 23623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3335127"/>
              <a:gd name="connsiteY0" fmla="*/ 0 h 1668523"/>
              <a:gd name="connisteX1" fmla="*/ 2460879 w 3335127"/>
              <a:gd name="connsiteY1" fmla="*/ 1515947 h 1668523"/>
              <a:gd name="connisteX2" fmla="*/ 2044442 w 3335127"/>
              <a:gd name="connsiteY2" fmla="*/ 1627632 h 1668523"/>
              <a:gd name="connisteX3" fmla="*/ 152448 w 3335127"/>
              <a:gd name="connsiteY3" fmla="*/ 535298 h 1668523"/>
              <a:gd name="connisteX4" fmla="*/ 40672 w 3335127"/>
              <a:gd name="connsiteY4" fmla="*/ 119301 h 1668523"/>
              <a:gd name="connisteX5" fmla="*/ 109325 w 3335127"/>
              <a:gd name="connsiteY5" fmla="*/ 0 h 1668523"/>
              <a:gd name="connisteX6" fmla="*/ 3335118 w 3335127"/>
              <a:gd name="connsiteY6" fmla="*/ 0 h 1668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078924"/>
              <a:gd name="connsiteY0" fmla="*/ 822566 h 974805"/>
              <a:gd name="connisteX1" fmla="*/ 2078924 w 2078924"/>
              <a:gd name="connsiteY1" fmla="*/ 0 h 974805"/>
              <a:gd name="connisteX2" fmla="*/ 1025024 w 2078924"/>
              <a:gd name="connsiteY2" fmla="*/ 0 h 974805"/>
              <a:gd name="connisteX3" fmla="*/ 34235 w 2078924"/>
              <a:gd name="connsiteY3" fmla="*/ 27 h 974805"/>
              <a:gd name="connisteX4" fmla="*/ 112260 w 2078924"/>
              <a:gd name="connsiteY4" fmla="*/ 313492 h 974805"/>
              <a:gd name="connisteX5" fmla="*/ 1186863 w 2078924"/>
              <a:gd name="connsiteY5" fmla="*/ 933913 h 974805"/>
              <a:gd name="connisteX6" fmla="*/ 1603107 w 2078924"/>
              <a:gd name="connsiteY6" fmla="*/ 822566 h 974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1" name="图片 10" descr="C:/Users/Administrator/Downloads/123.png12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 l="9" r="9"/>
          <a:stretch>
            <a:fillRect/>
          </a:stretch>
        </p:blipFill>
        <p:spPr>
          <a:xfrm>
            <a:off x="609600" y="913765"/>
            <a:ext cx="3377565" cy="5029200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3987799" y="914397"/>
            <a:ext cx="7595235" cy="5029200"/>
          </a:xfrm>
          <a:custGeom>
            <a:avLst/>
            <a:gdLst>
              <a:gd name="connisteX0" fmla="*/ 0 w 7594604"/>
              <a:gd name="connsiteY0" fmla="*/ 0 h 5029200"/>
              <a:gd name="connisteX1" fmla="*/ 7391396 w 7594604"/>
              <a:gd name="connsiteY1" fmla="*/ 0 h 5029200"/>
              <a:gd name="connisteX2" fmla="*/ 7594604 w 7594604"/>
              <a:gd name="connsiteY2" fmla="*/ 203197 h 5029200"/>
              <a:gd name="connisteX3" fmla="*/ 7594604 w 7594604"/>
              <a:gd name="connsiteY3" fmla="*/ 4826002 h 5029200"/>
              <a:gd name="connisteX4" fmla="*/ 7391396 w 7594604"/>
              <a:gd name="connsiteY4" fmla="*/ 5029200 h 5029200"/>
              <a:gd name="connisteX5" fmla="*/ 0 w 7594604"/>
              <a:gd name="connsiteY5" fmla="*/ 5029200 h 5029200"/>
              <a:gd name="connisteX6" fmla="*/ 0 w 7594604"/>
              <a:gd name="connsiteY6" fmla="*/ 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3037207" y="24384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3367409" y="2696506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5184140" y="2205355"/>
            <a:ext cx="5774690" cy="233299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>
                <a:latin typeface="MiSans DemiBold" charset="0"/>
                <a:ea typeface="MiSans Medium" panose="00000600000000000000" charset="-122"/>
              </a:rPr>
              <a:t>章节页的标题</a:t>
            </a:r>
            <a:endParaRPr lang="zh-CN" altLang="en-US" smtClean="0">
              <a:latin typeface="MiSans DemiBold" charset="0"/>
              <a:ea typeface="MiSans Medium" panose="00000600000000000000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页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7"/>
            </p:custDataLst>
          </p:nvPr>
        </p:nvSpPr>
        <p:spPr>
          <a:xfrm>
            <a:off x="8864596" y="0"/>
            <a:ext cx="3327400" cy="6858000"/>
          </a:xfrm>
          <a:custGeom>
            <a:avLst/>
            <a:gdLst>
              <a:gd name="connisteX0" fmla="*/ 1758226 w 3327401"/>
              <a:gd name="connsiteY0" fmla="*/ 0 h 6858000"/>
              <a:gd name="connisteX1" fmla="*/ 3327401 w 3327401"/>
              <a:gd name="connsiteY1" fmla="*/ 0 h 6858000"/>
              <a:gd name="connisteX2" fmla="*/ 3327401 w 3327401"/>
              <a:gd name="connsiteY2" fmla="*/ 6858000 h 6858000"/>
              <a:gd name="connisteX3" fmla="*/ 0 w 3327401"/>
              <a:gd name="connsiteY3" fmla="*/ 6858000 h 6858000"/>
              <a:gd name="connisteX4" fmla="*/ 1758226 w 3327401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327401" h="6858000">
                <a:moveTo>
                  <a:pt x="1758227" y="0"/>
                </a:moveTo>
                <a:lnTo>
                  <a:pt x="3327401" y="0"/>
                </a:lnTo>
                <a:lnTo>
                  <a:pt x="3327401" y="6858000"/>
                </a:lnTo>
                <a:lnTo>
                  <a:pt x="0" y="6858000"/>
                </a:lnTo>
                <a:lnTo>
                  <a:pt x="17582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8"/>
            </p:custDataLst>
          </p:nvPr>
        </p:nvSpPr>
        <p:spPr>
          <a:xfrm>
            <a:off x="9924203" y="4114800"/>
            <a:ext cx="2267585" cy="2742565"/>
          </a:xfrm>
          <a:custGeom>
            <a:avLst/>
            <a:gdLst>
              <a:gd name="connisteX0" fmla="*/ 2267785 w 2267794"/>
              <a:gd name="connsiteY0" fmla="*/ 195937 h 2743172"/>
              <a:gd name="connisteX1" fmla="*/ 2267785 w 2267794"/>
              <a:gd name="connsiteY1" fmla="*/ 2743172 h 2743172"/>
              <a:gd name="connisteX2" fmla="*/ 502517 w 2267794"/>
              <a:gd name="connsiteY2" fmla="*/ 2743172 h 2743172"/>
              <a:gd name="connisteX3" fmla="*/ 10652 w 2267794"/>
              <a:gd name="connsiteY3" fmla="*/ 924888 h 2743172"/>
              <a:gd name="connisteX4" fmla="*/ 225481 w 2267794"/>
              <a:gd name="connsiteY4" fmla="*/ 551026 h 2743172"/>
              <a:gd name="connisteX5" fmla="*/ 2267785 w 2267794"/>
              <a:gd name="connsiteY5" fmla="*/ 0 h 2743172"/>
              <a:gd name="connisteX6" fmla="*/ 2267785 w 2267794"/>
              <a:gd name="connsiteY6" fmla="*/ 195937 h 274317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267794" h="2743173">
                <a:moveTo>
                  <a:pt x="2267785" y="195938"/>
                </a:moveTo>
                <a:lnTo>
                  <a:pt x="2267785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lnTo>
                  <a:pt x="2267785" y="195938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任意多边形 9"/>
          <p:cNvSpPr/>
          <p:nvPr userDrawn="1">
            <p:custDataLst>
              <p:tags r:id="rId9"/>
            </p:custDataLst>
          </p:nvPr>
        </p:nvSpPr>
        <p:spPr>
          <a:xfrm>
            <a:off x="10545958" y="4648197"/>
            <a:ext cx="1645920" cy="2210435"/>
          </a:xfrm>
          <a:custGeom>
            <a:avLst/>
            <a:gdLst>
              <a:gd name="connisteX0" fmla="*/ 401430 w 1646038"/>
              <a:gd name="connsiteY0" fmla="*/ 2209803 h 2209803"/>
              <a:gd name="connisteX1" fmla="*/ 1646038 w 1646038"/>
              <a:gd name="connsiteY1" fmla="*/ 2209803 h 2209803"/>
              <a:gd name="connisteX2" fmla="*/ 1646038 w 1646038"/>
              <a:gd name="connsiteY2" fmla="*/ 1591056 h 2209803"/>
              <a:gd name="connisteX3" fmla="*/ 1646038 w 1646038"/>
              <a:gd name="connsiteY3" fmla="*/ 0 h 2209803"/>
              <a:gd name="connisteX4" fmla="*/ 226487 w 1646038"/>
              <a:gd name="connsiteY4" fmla="*/ 377766 h 2209803"/>
              <a:gd name="connisteX5" fmla="*/ 10469 w 1646038"/>
              <a:gd name="connsiteY5" fmla="*/ 751234 h 2209803"/>
              <a:gd name="connisteX6" fmla="*/ 401430 w 1646038"/>
              <a:gd name="connsiteY6" fmla="*/ 2209803 h 2209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646039" h="2209803">
                <a:moveTo>
                  <a:pt x="401431" y="2209803"/>
                </a:moveTo>
                <a:lnTo>
                  <a:pt x="1646039" y="2209803"/>
                </a:lnTo>
                <a:lnTo>
                  <a:pt x="1646039" y="1591056"/>
                </a:lnTo>
                <a:lnTo>
                  <a:pt x="1646039" y="0"/>
                </a:lnTo>
                <a:lnTo>
                  <a:pt x="226488" y="377766"/>
                </a:lnTo>
                <a:cubicBezTo>
                  <a:pt x="63606" y="421109"/>
                  <a:pt x="-33174" y="588426"/>
                  <a:pt x="10470" y="751234"/>
                </a:cubicBezTo>
                <a:lnTo>
                  <a:pt x="401431" y="2209803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10"/>
            </p:custDataLst>
          </p:nvPr>
        </p:nvSpPr>
        <p:spPr>
          <a:xfrm>
            <a:off x="11166827" y="5168920"/>
            <a:ext cx="1024890" cy="1689100"/>
          </a:xfrm>
          <a:custGeom>
            <a:avLst/>
            <a:gdLst>
              <a:gd name="connisteX0" fmla="*/ 1025161 w 1025161"/>
              <a:gd name="connsiteY0" fmla="*/ 1689070 h 1689079"/>
              <a:gd name="connisteX1" fmla="*/ 301258 w 1025161"/>
              <a:gd name="connsiteY1" fmla="*/ 1689070 h 1689079"/>
              <a:gd name="connisteX2" fmla="*/ 10195 w 1025161"/>
              <a:gd name="connsiteY2" fmla="*/ 587950 h 1689079"/>
              <a:gd name="connisteX3" fmla="*/ 225463 w 1025161"/>
              <a:gd name="connsiteY3" fmla="*/ 215780 h 1689079"/>
              <a:gd name="connisteX4" fmla="*/ 1025161 w 1025161"/>
              <a:gd name="connsiteY4" fmla="*/ 0 h 1689079"/>
              <a:gd name="connisteX5" fmla="*/ 1025161 w 1025161"/>
              <a:gd name="connsiteY5" fmla="*/ 1689070 h 16890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025161" h="1689080">
                <a:moveTo>
                  <a:pt x="1025161" y="1689071"/>
                </a:moveTo>
                <a:lnTo>
                  <a:pt x="301258" y="1689071"/>
                </a:lnTo>
                <a:lnTo>
                  <a:pt x="10196" y="587950"/>
                </a:lnTo>
                <a:cubicBezTo>
                  <a:pt x="-32672" y="425800"/>
                  <a:pt x="63533" y="259479"/>
                  <a:pt x="225464" y="215780"/>
                </a:cubicBezTo>
                <a:lnTo>
                  <a:pt x="1025161" y="0"/>
                </a:lnTo>
                <a:lnTo>
                  <a:pt x="1025161" y="168907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2" name="矩形 11"/>
          <p:cNvSpPr/>
          <p:nvPr userDrawn="1">
            <p:custDataLst>
              <p:tags r:id="rId11"/>
            </p:custDataLst>
          </p:nvPr>
        </p:nvSpPr>
        <p:spPr>
          <a:xfrm>
            <a:off x="0" y="6349996"/>
            <a:ext cx="508000" cy="50863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任意多边形 12"/>
          <p:cNvSpPr/>
          <p:nvPr userDrawn="1">
            <p:custDataLst>
              <p:tags r:id="rId12"/>
            </p:custDataLst>
          </p:nvPr>
        </p:nvSpPr>
        <p:spPr>
          <a:xfrm>
            <a:off x="1015999" y="1945642"/>
            <a:ext cx="1752614" cy="38100"/>
          </a:xfrm>
          <a:custGeom>
            <a:avLst/>
            <a:gdLst>
              <a:gd name="connisteX0" fmla="*/ 0 w 1574797"/>
              <a:gd name="connsiteY0" fmla="*/ 25402 h 50804"/>
              <a:gd name="connisteX1" fmla="*/ 25402 w 1574797"/>
              <a:gd name="connsiteY1" fmla="*/ 0 h 50804"/>
              <a:gd name="connisteX2" fmla="*/ 1549395 w 1574797"/>
              <a:gd name="connsiteY2" fmla="*/ 0 h 50804"/>
              <a:gd name="connisteX3" fmla="*/ 1574797 w 1574797"/>
              <a:gd name="connsiteY3" fmla="*/ 25402 h 50804"/>
              <a:gd name="connisteX4" fmla="*/ 1574797 w 1574797"/>
              <a:gd name="connsiteY4" fmla="*/ 25402 h 50804"/>
              <a:gd name="connisteX5" fmla="*/ 1549395 w 1574797"/>
              <a:gd name="connsiteY5" fmla="*/ 50804 h 50804"/>
              <a:gd name="connisteX6" fmla="*/ 25402 w 1574797"/>
              <a:gd name="connsiteY6" fmla="*/ 50804 h 50804"/>
              <a:gd name="connisteX7" fmla="*/ 0 w 1574797"/>
              <a:gd name="connsiteY7" fmla="*/ 25402 h 50804"/>
              <a:gd name="connisteX8" fmla="*/ 0 w 1574797"/>
              <a:gd name="connsiteY8" fmla="*/ 25402 h 508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74798" h="50804">
                <a:moveTo>
                  <a:pt x="0" y="25402"/>
                </a:moveTo>
                <a:cubicBezTo>
                  <a:pt x="0" y="11375"/>
                  <a:pt x="11375" y="0"/>
                  <a:pt x="25402" y="0"/>
                </a:cubicBezTo>
                <a:lnTo>
                  <a:pt x="1549396" y="0"/>
                </a:lnTo>
                <a:cubicBezTo>
                  <a:pt x="1563432" y="0"/>
                  <a:pt x="1574798" y="11375"/>
                  <a:pt x="1574798" y="25402"/>
                </a:cubicBezTo>
                <a:lnTo>
                  <a:pt x="1574798" y="25402"/>
                </a:lnTo>
                <a:cubicBezTo>
                  <a:pt x="1574798" y="39429"/>
                  <a:pt x="1563432" y="50804"/>
                  <a:pt x="1549396" y="50804"/>
                </a:cubicBezTo>
                <a:lnTo>
                  <a:pt x="25402" y="50804"/>
                </a:lnTo>
                <a:cubicBezTo>
                  <a:pt x="11375" y="50804"/>
                  <a:pt x="0" y="39429"/>
                  <a:pt x="0" y="25402"/>
                </a:cubicBezTo>
                <a:lnTo>
                  <a:pt x="0" y="25402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1015999" y="141223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20XX YEAR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1016000" y="2392680"/>
            <a:ext cx="8572500" cy="2555875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>
                <a:solidFill>
                  <a:schemeClr val="accent1"/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mtClean="0">
                <a:latin typeface="MiSans DemiBold" charset="0"/>
                <a:ea typeface="MiSans Medium" panose="00000600000000000000" charset="-122"/>
              </a:rPr>
              <a:t>高校毕业论文答辩
通用模板</a:t>
            </a:r>
            <a:endParaRPr lang="zh-CN" altLang="en-US" smtClean="0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5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BY WPS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2191996"/>
              <a:gd name="connsiteY0" fmla="*/ 0 h 3937004"/>
              <a:gd name="connisteX1" fmla="*/ 12191996 w 12191996"/>
              <a:gd name="connsiteY1" fmla="*/ 1252682 h 3937004"/>
              <a:gd name="connisteX2" fmla="*/ 12191996 w 12191996"/>
              <a:gd name="connsiteY2" fmla="*/ 3937004 h 3937004"/>
              <a:gd name="connisteX3" fmla="*/ 0 w 12191996"/>
              <a:gd name="connsiteY3" fmla="*/ 3937004 h 3937004"/>
              <a:gd name="connisteX4" fmla="*/ 0 w 12191996"/>
              <a:gd name="connsiteY4" fmla="*/ 0 h 3937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4612315"/>
              <a:gd name="connsiteY0" fmla="*/ 0 h 2362379"/>
              <a:gd name="connisteX1" fmla="*/ 3339745 w 4612315"/>
              <a:gd name="connsiteY1" fmla="*/ 2209647 h 2362379"/>
              <a:gd name="connisteX2" fmla="*/ 2923208 w 4612315"/>
              <a:gd name="connsiteY2" fmla="*/ 2321497 h 2362379"/>
              <a:gd name="connisteX3" fmla="*/ 152448 w 4612315"/>
              <a:gd name="connsiteY3" fmla="*/ 721790 h 2362379"/>
              <a:gd name="connisteX4" fmla="*/ 41221 w 4612315"/>
              <a:gd name="connsiteY4" fmla="*/ 304842 h 2362379"/>
              <a:gd name="connisteX5" fmla="*/ 218120 w 4612315"/>
              <a:gd name="connsiteY5" fmla="*/ 0 h 2362379"/>
              <a:gd name="connisteX6" fmla="*/ 4612325 w 4612315"/>
              <a:gd name="connsiteY6" fmla="*/ 0 h 23623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3335127"/>
              <a:gd name="connsiteY0" fmla="*/ 0 h 1668523"/>
              <a:gd name="connisteX1" fmla="*/ 2460879 w 3335127"/>
              <a:gd name="connsiteY1" fmla="*/ 1515947 h 1668523"/>
              <a:gd name="connisteX2" fmla="*/ 2044442 w 3335127"/>
              <a:gd name="connsiteY2" fmla="*/ 1627632 h 1668523"/>
              <a:gd name="connisteX3" fmla="*/ 152448 w 3335127"/>
              <a:gd name="connsiteY3" fmla="*/ 535298 h 1668523"/>
              <a:gd name="connisteX4" fmla="*/ 40672 w 3335127"/>
              <a:gd name="connsiteY4" fmla="*/ 119301 h 1668523"/>
              <a:gd name="connisteX5" fmla="*/ 109325 w 3335127"/>
              <a:gd name="connsiteY5" fmla="*/ 0 h 1668523"/>
              <a:gd name="connisteX6" fmla="*/ 3335118 w 3335127"/>
              <a:gd name="connsiteY6" fmla="*/ 0 h 1668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078924"/>
              <a:gd name="connsiteY0" fmla="*/ 822566 h 974805"/>
              <a:gd name="connisteX1" fmla="*/ 2078924 w 2078924"/>
              <a:gd name="connsiteY1" fmla="*/ 0 h 974805"/>
              <a:gd name="connisteX2" fmla="*/ 1025024 w 2078924"/>
              <a:gd name="connsiteY2" fmla="*/ 0 h 974805"/>
              <a:gd name="connisteX3" fmla="*/ 34235 w 2078924"/>
              <a:gd name="connsiteY3" fmla="*/ 27 h 974805"/>
              <a:gd name="connisteX4" fmla="*/ 112260 w 2078924"/>
              <a:gd name="connsiteY4" fmla="*/ 313492 h 974805"/>
              <a:gd name="connisteX5" fmla="*/ 1186863 w 2078924"/>
              <a:gd name="connsiteY5" fmla="*/ 933913 h 974805"/>
              <a:gd name="connisteX6" fmla="*/ 1603107 w 2078924"/>
              <a:gd name="connsiteY6" fmla="*/ 822566 h 974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C:/Users/Administrator/Downloads/123.png12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 l="9" r="9"/>
          <a:stretch>
            <a:fillRect/>
          </a:stretch>
        </p:blipFill>
        <p:spPr>
          <a:xfrm>
            <a:off x="609600" y="913765"/>
            <a:ext cx="3377565" cy="5029200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3987799" y="914397"/>
            <a:ext cx="7595235" cy="5029200"/>
          </a:xfrm>
          <a:custGeom>
            <a:avLst/>
            <a:gdLst>
              <a:gd name="connisteX0" fmla="*/ 0 w 7594604"/>
              <a:gd name="connsiteY0" fmla="*/ 0 h 5029200"/>
              <a:gd name="connisteX1" fmla="*/ 7391396 w 7594604"/>
              <a:gd name="connsiteY1" fmla="*/ 0 h 5029200"/>
              <a:gd name="connisteX2" fmla="*/ 7594604 w 7594604"/>
              <a:gd name="connsiteY2" fmla="*/ 203197 h 5029200"/>
              <a:gd name="connisteX3" fmla="*/ 7594604 w 7594604"/>
              <a:gd name="connsiteY3" fmla="*/ 4826002 h 5029200"/>
              <a:gd name="connisteX4" fmla="*/ 7391396 w 7594604"/>
              <a:gd name="connsiteY4" fmla="*/ 5029200 h 5029200"/>
              <a:gd name="connisteX5" fmla="*/ 0 w 7594604"/>
              <a:gd name="connsiteY5" fmla="*/ 5029200 h 5029200"/>
              <a:gd name="connisteX6" fmla="*/ 0 w 7594604"/>
              <a:gd name="connsiteY6" fmla="*/ 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3037207" y="24384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3367409" y="2696506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5" name="标题 14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5184140" y="2205355"/>
            <a:ext cx="5774690" cy="233299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页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6096003"/>
              <a:gd name="connsiteY0" fmla="*/ 0 h 6858000"/>
              <a:gd name="connisteX1" fmla="*/ 6096003 w 6096003"/>
              <a:gd name="connsiteY1" fmla="*/ 0 h 6858000"/>
              <a:gd name="connisteX2" fmla="*/ 4310060 w 6096003"/>
              <a:gd name="connsiteY2" fmla="*/ 6858000 h 6858000"/>
              <a:gd name="connisteX3" fmla="*/ 0 w 6096003"/>
              <a:gd name="connsiteY3" fmla="*/ 6858000 h 6858000"/>
              <a:gd name="connisteX4" fmla="*/ 0 w 6096003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3077358"/>
              <a:gd name="connsiteY0" fmla="*/ 1776020 h 2743209"/>
              <a:gd name="connisteX1" fmla="*/ 3036722 w 3077358"/>
              <a:gd name="connsiteY1" fmla="*/ 2188652 h 2743209"/>
              <a:gd name="connisteX2" fmla="*/ 2717770 w 3077358"/>
              <a:gd name="connsiteY2" fmla="*/ 2743209 h 2743209"/>
              <a:gd name="connisteX3" fmla="*/ 0 w 3077358"/>
              <a:gd name="connsiteY3" fmla="*/ 2743209 h 2743209"/>
              <a:gd name="connisteX4" fmla="*/ 0 w 3077358"/>
              <a:gd name="connsiteY4" fmla="*/ 0 h 2743209"/>
              <a:gd name="connisteX5" fmla="*/ 2930487 w 3077358"/>
              <a:gd name="connsiteY5" fmla="*/ 1776020 h 2743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9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2381125"/>
              <a:gd name="connsiteY0" fmla="*/ 99422 h 1953597"/>
              <a:gd name="connisteX1" fmla="*/ 0 w 2381125"/>
              <a:gd name="connsiteY1" fmla="*/ 1953588 h 1953597"/>
              <a:gd name="connisteX2" fmla="*/ 2133596 w 2381125"/>
              <a:gd name="connsiteY2" fmla="*/ 1953588 h 1953597"/>
              <a:gd name="connisteX3" fmla="*/ 2341001 w 2381125"/>
              <a:gd name="connsiteY3" fmla="*/ 1590150 h 1953597"/>
              <a:gd name="connisteX4" fmla="*/ 2228676 w 2381125"/>
              <a:gd name="connsiteY4" fmla="*/ 1175113 h 1953597"/>
              <a:gd name="connisteX5" fmla="*/ 231142 w 2381125"/>
              <a:gd name="connsiteY5" fmla="*/ 21845 h 1953597"/>
              <a:gd name="connisteX6" fmla="*/ 0 w 2381125"/>
              <a:gd name="connsiteY6" fmla="*/ 99422 h 19535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>
            <p:custDataLst>
              <p:tags r:id="rId10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1689097"/>
              <a:gd name="connsiteY0" fmla="*/ 625870 h 1219196"/>
              <a:gd name="connisteX1" fmla="*/ 1646706 w 1689097"/>
              <a:gd name="connsiteY1" fmla="*/ 1043842 h 1219196"/>
              <a:gd name="connisteX2" fmla="*/ 1542949 w 1689097"/>
              <a:gd name="connsiteY2" fmla="*/ 1219196 h 1219196"/>
              <a:gd name="connisteX3" fmla="*/ 0 w 1689097"/>
              <a:gd name="connsiteY3" fmla="*/ 1219196 h 1219196"/>
              <a:gd name="connisteX4" fmla="*/ 0 w 1689097"/>
              <a:gd name="connsiteY4" fmla="*/ 326230 h 1219196"/>
              <a:gd name="connisteX5" fmla="*/ 111291 w 1689097"/>
              <a:gd name="connsiteY5" fmla="*/ 145023 h 1219196"/>
              <a:gd name="connisteX6" fmla="*/ 522707 w 1689097"/>
              <a:gd name="connsiteY6" fmla="*/ 40773 h 1219196"/>
              <a:gd name="connisteX7" fmla="*/ 1536932 w 1689097"/>
              <a:gd name="connsiteY7" fmla="*/ 625870 h 1219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6730999" y="2652391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C:/Users/win10/AppData/Local/Temp/figmazip/slide_61be7466cc40d4ab\datas\氛围图-6002&amp;64584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825502" y="2059302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3368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09600" y="2895600"/>
            <a:ext cx="5334000" cy="2540000"/>
          </a:xfrm>
          <a:custGeom>
            <a:avLst/>
            <a:gdLst>
              <a:gd name="connisteX0" fmla="*/ 0 w 5334000"/>
              <a:gd name="connsiteY0" fmla="*/ 203200 h 2540000"/>
              <a:gd name="connisteX1" fmla="*/ 203200 w 5334000"/>
              <a:gd name="connsiteY1" fmla="*/ 0 h 2540000"/>
              <a:gd name="connisteX2" fmla="*/ 5130800 w 5334000"/>
              <a:gd name="connsiteY2" fmla="*/ 0 h 2540000"/>
              <a:gd name="connisteX3" fmla="*/ 5334000 w 5334000"/>
              <a:gd name="connsiteY3" fmla="*/ 203200 h 2540000"/>
              <a:gd name="connisteX4" fmla="*/ 5334000 w 5334000"/>
              <a:gd name="connsiteY4" fmla="*/ 2336800 h 2540000"/>
              <a:gd name="connisteX5" fmla="*/ 5130800 w 5334000"/>
              <a:gd name="connsiteY5" fmla="*/ 2540000 h 2540000"/>
              <a:gd name="connisteX6" fmla="*/ 203200 w 5334000"/>
              <a:gd name="connsiteY6" fmla="*/ 2540000 h 2540000"/>
              <a:gd name="connisteX7" fmla="*/ 0 w 5334000"/>
              <a:gd name="connsiteY7" fmla="*/ 2336800 h 2540000"/>
              <a:gd name="connisteX8" fmla="*/ 0 w 53340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cubicBezTo>
                  <a:pt x="5334000" y="2449024"/>
                  <a:pt x="5243024" y="2540000"/>
                  <a:pt x="51308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860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248400" y="23368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248400" y="2895600"/>
            <a:ext cx="5334000" cy="2540000"/>
          </a:xfrm>
          <a:custGeom>
            <a:avLst/>
            <a:gdLst>
              <a:gd name="connisteX0" fmla="*/ 0 w 5334000"/>
              <a:gd name="connsiteY0" fmla="*/ 203200 h 2540000"/>
              <a:gd name="connisteX1" fmla="*/ 203200 w 5334000"/>
              <a:gd name="connsiteY1" fmla="*/ 0 h 2540000"/>
              <a:gd name="connisteX2" fmla="*/ 5130800 w 5334000"/>
              <a:gd name="connsiteY2" fmla="*/ 0 h 2540000"/>
              <a:gd name="connisteX3" fmla="*/ 5334000 w 5334000"/>
              <a:gd name="connsiteY3" fmla="*/ 203200 h 2540000"/>
              <a:gd name="connisteX4" fmla="*/ 5334000 w 5334000"/>
              <a:gd name="connsiteY4" fmla="*/ 2336800 h 2540000"/>
              <a:gd name="connisteX5" fmla="*/ 5130800 w 5334000"/>
              <a:gd name="connsiteY5" fmla="*/ 2540000 h 2540000"/>
              <a:gd name="connisteX6" fmla="*/ 203200 w 5334000"/>
              <a:gd name="connsiteY6" fmla="*/ 2540000 h 2540000"/>
              <a:gd name="connisteX7" fmla="*/ 0 w 5334000"/>
              <a:gd name="connsiteY7" fmla="*/ 2336800 h 2540000"/>
              <a:gd name="connisteX8" fmla="*/ 0 w 53340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cubicBezTo>
                  <a:pt x="5334000" y="2449024"/>
                  <a:pt x="5243024" y="2540000"/>
                  <a:pt x="51308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3860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叠-颜色错位-并列-39_1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914400" y="1879600"/>
            <a:ext cx="762000" cy="762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879600" y="18796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879600" y="23368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31496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914400" y="3505200"/>
            <a:ext cx="762000" cy="762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1879600" y="35052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1879600" y="39624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47752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14400" y="5130800"/>
            <a:ext cx="762000" cy="762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879600" y="51308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879600" y="55880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1828800"/>
            <a:ext cx="4724400" cy="2336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553200" y="1828800"/>
            <a:ext cx="4724400" cy="2336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6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429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6" hasCustomPrompt="1"/>
            <p:custDataLst>
              <p:tags r:id="rId6"/>
            </p:custDataLst>
          </p:nvPr>
        </p:nvSpPr>
        <p:spPr>
          <a:xfrm>
            <a:off x="609600" y="609600"/>
            <a:ext cx="10972800" cy="2286000"/>
          </a:xfrm>
          <a:custGeom>
            <a:avLst/>
            <a:gdLst>
              <a:gd name="connisteX0" fmla="*/ 0 w 10972800"/>
              <a:gd name="connsiteY0" fmla="*/ 203200 h 2286000"/>
              <a:gd name="connisteX1" fmla="*/ 203200 w 10972800"/>
              <a:gd name="connsiteY1" fmla="*/ 0 h 2286000"/>
              <a:gd name="connisteX2" fmla="*/ 10769600 w 10972800"/>
              <a:gd name="connsiteY2" fmla="*/ 0 h 2286000"/>
              <a:gd name="connisteX3" fmla="*/ 10972800 w 10972800"/>
              <a:gd name="connsiteY3" fmla="*/ 203200 h 2286000"/>
              <a:gd name="connisteX4" fmla="*/ 10972800 w 10972800"/>
              <a:gd name="connsiteY4" fmla="*/ 2082800 h 2286000"/>
              <a:gd name="connisteX5" fmla="*/ 10769600 w 10972800"/>
              <a:gd name="connsiteY5" fmla="*/ 2286000 h 2286000"/>
              <a:gd name="connisteX6" fmla="*/ 203200 w 10972800"/>
              <a:gd name="connsiteY6" fmla="*/ 2286000 h 2286000"/>
              <a:gd name="connisteX7" fmla="*/ 0 w 10972800"/>
              <a:gd name="connsiteY7" fmla="*/ 2082800 h 2286000"/>
              <a:gd name="connisteX8" fmla="*/ 0 w 10972800"/>
              <a:gd name="connsiteY8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82800"/>
                </a:lnTo>
                <a:cubicBezTo>
                  <a:pt x="10972800" y="2195024"/>
                  <a:pt x="10881824" y="2286000"/>
                  <a:pt x="10769600" y="2286000"/>
                </a:cubicBez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7" hasCustomPrompt="1"/>
            <p:custDataLst>
              <p:tags r:id="rId7"/>
            </p:custDataLst>
          </p:nvPr>
        </p:nvSpPr>
        <p:spPr>
          <a:xfrm>
            <a:off x="609600" y="4419600"/>
            <a:ext cx="50800" cy="1828800"/>
          </a:xfrm>
          <a:custGeom>
            <a:avLst/>
            <a:gdLst>
              <a:gd name="connisteX0" fmla="*/ 0 w 50800"/>
              <a:gd name="connsiteY0" fmla="*/ 25400 h 1828800"/>
              <a:gd name="connisteX1" fmla="*/ 25400 w 50800"/>
              <a:gd name="connsiteY1" fmla="*/ 0 h 1828800"/>
              <a:gd name="connisteX2" fmla="*/ 25400 w 50800"/>
              <a:gd name="connsiteY2" fmla="*/ 0 h 1828800"/>
              <a:gd name="connisteX3" fmla="*/ 50800 w 50800"/>
              <a:gd name="connsiteY3" fmla="*/ 25400 h 1828800"/>
              <a:gd name="connisteX4" fmla="*/ 50800 w 50800"/>
              <a:gd name="connsiteY4" fmla="*/ 1803400 h 1828800"/>
              <a:gd name="connisteX5" fmla="*/ 25400 w 50800"/>
              <a:gd name="connsiteY5" fmla="*/ 1828800 h 1828800"/>
              <a:gd name="connisteX6" fmla="*/ 25400 w 50800"/>
              <a:gd name="connsiteY6" fmla="*/ 1828800 h 1828800"/>
              <a:gd name="connisteX7" fmla="*/ 0 w 50800"/>
              <a:gd name="connsiteY7" fmla="*/ 1803400 h 1828800"/>
              <a:gd name="connisteX8" fmla="*/ 0 w 50800"/>
              <a:gd name="connsiteY8" fmla="*/ 2540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828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803400"/>
                </a:lnTo>
                <a:cubicBezTo>
                  <a:pt x="50800" y="1817428"/>
                  <a:pt x="39428" y="1828800"/>
                  <a:pt x="25400" y="1828800"/>
                </a:cubicBezTo>
                <a:lnTo>
                  <a:pt x="25400" y="1828800"/>
                </a:lnTo>
                <a:cubicBezTo>
                  <a:pt x="11372" y="1828800"/>
                  <a:pt x="0" y="1817428"/>
                  <a:pt x="0" y="1803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4196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334000"/>
            <a:ext cx="1676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8" hasCustomPrompt="1"/>
            <p:custDataLst>
              <p:tags r:id="rId10"/>
            </p:custDataLst>
          </p:nvPr>
        </p:nvSpPr>
        <p:spPr>
          <a:xfrm>
            <a:off x="2895600" y="4419600"/>
            <a:ext cx="50800" cy="1828800"/>
          </a:xfrm>
          <a:custGeom>
            <a:avLst/>
            <a:gdLst>
              <a:gd name="connisteX0" fmla="*/ 0 w 50800"/>
              <a:gd name="connsiteY0" fmla="*/ 25400 h 1828800"/>
              <a:gd name="connisteX1" fmla="*/ 25400 w 50800"/>
              <a:gd name="connsiteY1" fmla="*/ 0 h 1828800"/>
              <a:gd name="connisteX2" fmla="*/ 25400 w 50800"/>
              <a:gd name="connsiteY2" fmla="*/ 0 h 1828800"/>
              <a:gd name="connisteX3" fmla="*/ 50800 w 50800"/>
              <a:gd name="connsiteY3" fmla="*/ 25400 h 1828800"/>
              <a:gd name="connisteX4" fmla="*/ 50800 w 50800"/>
              <a:gd name="connsiteY4" fmla="*/ 1803400 h 1828800"/>
              <a:gd name="connisteX5" fmla="*/ 25400 w 50800"/>
              <a:gd name="connsiteY5" fmla="*/ 1828800 h 1828800"/>
              <a:gd name="connisteX6" fmla="*/ 25400 w 50800"/>
              <a:gd name="connsiteY6" fmla="*/ 1828800 h 1828800"/>
              <a:gd name="connisteX7" fmla="*/ 0 w 50800"/>
              <a:gd name="connsiteY7" fmla="*/ 1803400 h 1828800"/>
              <a:gd name="connisteX8" fmla="*/ 0 w 50800"/>
              <a:gd name="connsiteY8" fmla="*/ 2540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828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803400"/>
                </a:lnTo>
                <a:cubicBezTo>
                  <a:pt x="50800" y="1817428"/>
                  <a:pt x="39428" y="1828800"/>
                  <a:pt x="25400" y="1828800"/>
                </a:cubicBezTo>
                <a:lnTo>
                  <a:pt x="25400" y="1828800"/>
                </a:lnTo>
                <a:cubicBezTo>
                  <a:pt x="11372" y="1828800"/>
                  <a:pt x="0" y="1817428"/>
                  <a:pt x="0" y="1803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048000" y="44196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048000" y="5334000"/>
            <a:ext cx="1676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5181600" y="4419600"/>
            <a:ext cx="50800" cy="1828800"/>
          </a:xfrm>
          <a:custGeom>
            <a:avLst/>
            <a:gdLst>
              <a:gd name="connisteX0" fmla="*/ 0 w 50800"/>
              <a:gd name="connsiteY0" fmla="*/ 25400 h 1828800"/>
              <a:gd name="connisteX1" fmla="*/ 25400 w 50800"/>
              <a:gd name="connsiteY1" fmla="*/ 0 h 1828800"/>
              <a:gd name="connisteX2" fmla="*/ 25400 w 50800"/>
              <a:gd name="connsiteY2" fmla="*/ 0 h 1828800"/>
              <a:gd name="connisteX3" fmla="*/ 50800 w 50800"/>
              <a:gd name="connsiteY3" fmla="*/ 25400 h 1828800"/>
              <a:gd name="connisteX4" fmla="*/ 50800 w 50800"/>
              <a:gd name="connsiteY4" fmla="*/ 1803400 h 1828800"/>
              <a:gd name="connisteX5" fmla="*/ 25400 w 50800"/>
              <a:gd name="connsiteY5" fmla="*/ 1828800 h 1828800"/>
              <a:gd name="connisteX6" fmla="*/ 25400 w 50800"/>
              <a:gd name="connsiteY6" fmla="*/ 1828800 h 1828800"/>
              <a:gd name="connisteX7" fmla="*/ 0 w 50800"/>
              <a:gd name="connsiteY7" fmla="*/ 1803400 h 1828800"/>
              <a:gd name="connisteX8" fmla="*/ 0 w 50800"/>
              <a:gd name="connsiteY8" fmla="*/ 2540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828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803400"/>
                </a:lnTo>
                <a:cubicBezTo>
                  <a:pt x="50800" y="1817428"/>
                  <a:pt x="39428" y="1828800"/>
                  <a:pt x="25400" y="1828800"/>
                </a:cubicBezTo>
                <a:lnTo>
                  <a:pt x="25400" y="1828800"/>
                </a:lnTo>
                <a:cubicBezTo>
                  <a:pt x="11372" y="1828800"/>
                  <a:pt x="0" y="1817428"/>
                  <a:pt x="0" y="1803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334000" y="44196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334000" y="5334000"/>
            <a:ext cx="1676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装饰  1"/>
          <p:cNvSpPr>
            <a:spLocks noGrp="1"/>
          </p:cNvSpPr>
          <p:nvPr>
            <p:ph type="body" idx="16400" hasCustomPrompt="1"/>
            <p:custDataLst>
              <p:tags r:id="rId16"/>
            </p:custDataLst>
          </p:nvPr>
        </p:nvSpPr>
        <p:spPr>
          <a:xfrm>
            <a:off x="7467600" y="4419600"/>
            <a:ext cx="50800" cy="1828800"/>
          </a:xfrm>
          <a:custGeom>
            <a:avLst/>
            <a:gdLst>
              <a:gd name="connisteX0" fmla="*/ 0 w 50800"/>
              <a:gd name="connsiteY0" fmla="*/ 25400 h 1828800"/>
              <a:gd name="connisteX1" fmla="*/ 25400 w 50800"/>
              <a:gd name="connsiteY1" fmla="*/ 0 h 1828800"/>
              <a:gd name="connisteX2" fmla="*/ 25400 w 50800"/>
              <a:gd name="connsiteY2" fmla="*/ 0 h 1828800"/>
              <a:gd name="connisteX3" fmla="*/ 50800 w 50800"/>
              <a:gd name="connsiteY3" fmla="*/ 25400 h 1828800"/>
              <a:gd name="connisteX4" fmla="*/ 50800 w 50800"/>
              <a:gd name="connsiteY4" fmla="*/ 1803400 h 1828800"/>
              <a:gd name="connisteX5" fmla="*/ 25400 w 50800"/>
              <a:gd name="connsiteY5" fmla="*/ 1828800 h 1828800"/>
              <a:gd name="connisteX6" fmla="*/ 25400 w 50800"/>
              <a:gd name="connsiteY6" fmla="*/ 1828800 h 1828800"/>
              <a:gd name="connisteX7" fmla="*/ 0 w 50800"/>
              <a:gd name="connsiteY7" fmla="*/ 1803400 h 1828800"/>
              <a:gd name="connisteX8" fmla="*/ 0 w 50800"/>
              <a:gd name="connsiteY8" fmla="*/ 2540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828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803400"/>
                </a:lnTo>
                <a:cubicBezTo>
                  <a:pt x="50800" y="1817428"/>
                  <a:pt x="39428" y="1828800"/>
                  <a:pt x="25400" y="1828800"/>
                </a:cubicBezTo>
                <a:lnTo>
                  <a:pt x="25400" y="1828800"/>
                </a:lnTo>
                <a:cubicBezTo>
                  <a:pt x="11372" y="1828800"/>
                  <a:pt x="0" y="1817428"/>
                  <a:pt x="0" y="1803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7620000" y="44196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7620000" y="5334000"/>
            <a:ext cx="1676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装饰  4"/>
          <p:cNvSpPr>
            <a:spLocks noGrp="1"/>
          </p:cNvSpPr>
          <p:nvPr>
            <p:ph type="body" idx="16401" hasCustomPrompt="1"/>
            <p:custDataLst>
              <p:tags r:id="rId19"/>
            </p:custDataLst>
          </p:nvPr>
        </p:nvSpPr>
        <p:spPr>
          <a:xfrm>
            <a:off x="9753600" y="4419600"/>
            <a:ext cx="50800" cy="1828800"/>
          </a:xfrm>
          <a:custGeom>
            <a:avLst/>
            <a:gdLst>
              <a:gd name="connisteX0" fmla="*/ 0 w 50800"/>
              <a:gd name="connsiteY0" fmla="*/ 25400 h 1828800"/>
              <a:gd name="connisteX1" fmla="*/ 25400 w 50800"/>
              <a:gd name="connsiteY1" fmla="*/ 0 h 1828800"/>
              <a:gd name="connisteX2" fmla="*/ 25400 w 50800"/>
              <a:gd name="connsiteY2" fmla="*/ 0 h 1828800"/>
              <a:gd name="connisteX3" fmla="*/ 50800 w 50800"/>
              <a:gd name="connsiteY3" fmla="*/ 25400 h 1828800"/>
              <a:gd name="connisteX4" fmla="*/ 50800 w 50800"/>
              <a:gd name="connsiteY4" fmla="*/ 1803400 h 1828800"/>
              <a:gd name="connisteX5" fmla="*/ 25400 w 50800"/>
              <a:gd name="connsiteY5" fmla="*/ 1828800 h 1828800"/>
              <a:gd name="connisteX6" fmla="*/ 25400 w 50800"/>
              <a:gd name="connsiteY6" fmla="*/ 1828800 h 1828800"/>
              <a:gd name="connisteX7" fmla="*/ 0 w 50800"/>
              <a:gd name="connsiteY7" fmla="*/ 1803400 h 1828800"/>
              <a:gd name="connisteX8" fmla="*/ 0 w 50800"/>
              <a:gd name="connsiteY8" fmla="*/ 2540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828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803400"/>
                </a:lnTo>
                <a:cubicBezTo>
                  <a:pt x="50800" y="1817428"/>
                  <a:pt x="39428" y="1828800"/>
                  <a:pt x="25400" y="1828800"/>
                </a:cubicBezTo>
                <a:lnTo>
                  <a:pt x="25400" y="1828800"/>
                </a:lnTo>
                <a:cubicBezTo>
                  <a:pt x="11372" y="1828800"/>
                  <a:pt x="0" y="1817428"/>
                  <a:pt x="0" y="1803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4" hasCustomPrompt="1"/>
            <p:custDataLst>
              <p:tags r:id="rId20"/>
            </p:custDataLst>
          </p:nvPr>
        </p:nvSpPr>
        <p:spPr>
          <a:xfrm>
            <a:off x="9906000" y="44196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9906000" y="5334000"/>
            <a:ext cx="1676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左标右内-装饰左-默认位置-并列-29_26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667000"/>
            <a:ext cx="2362200" cy="335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3581400" y="609600"/>
            <a:ext cx="8001000" cy="5638800"/>
          </a:xfrm>
          <a:custGeom>
            <a:avLst/>
            <a:gdLst>
              <a:gd name="connisteX0" fmla="*/ 0 w 8001000"/>
              <a:gd name="connsiteY0" fmla="*/ 203200 h 5638800"/>
              <a:gd name="connisteX1" fmla="*/ 203200 w 8001000"/>
              <a:gd name="connsiteY1" fmla="*/ 0 h 5638800"/>
              <a:gd name="connisteX2" fmla="*/ 7797800 w 8001000"/>
              <a:gd name="connsiteY2" fmla="*/ 0 h 5638800"/>
              <a:gd name="connisteX3" fmla="*/ 8001000 w 8001000"/>
              <a:gd name="connsiteY3" fmla="*/ 203200 h 5638800"/>
              <a:gd name="connisteX4" fmla="*/ 8001000 w 8001000"/>
              <a:gd name="connsiteY4" fmla="*/ 5435600 h 5638800"/>
              <a:gd name="connisteX5" fmla="*/ 7797800 w 8001000"/>
              <a:gd name="connsiteY5" fmla="*/ 5638800 h 5638800"/>
              <a:gd name="connisteX6" fmla="*/ 203200 w 8001000"/>
              <a:gd name="connsiteY6" fmla="*/ 5638800 h 5638800"/>
              <a:gd name="connisteX7" fmla="*/ 0 w 8001000"/>
              <a:gd name="connsiteY7" fmla="*/ 5435600 h 5638800"/>
              <a:gd name="connisteX8" fmla="*/ 0 w 80010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80010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797800" y="0"/>
                </a:lnTo>
                <a:cubicBezTo>
                  <a:pt x="7910024" y="0"/>
                  <a:pt x="8001000" y="90976"/>
                  <a:pt x="8001000" y="203200"/>
                </a:cubicBezTo>
                <a:lnTo>
                  <a:pt x="8001000" y="5435600"/>
                </a:lnTo>
                <a:cubicBezTo>
                  <a:pt x="8001000" y="5547824"/>
                  <a:pt x="7910024" y="5638800"/>
                  <a:pt x="77978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idx="16396" hasCustomPrompt="1"/>
            <p:custDataLst>
              <p:tags r:id="rId8"/>
            </p:custDataLst>
          </p:nvPr>
        </p:nvSpPr>
        <p:spPr>
          <a:xfrm>
            <a:off x="3987800" y="11430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156200" y="10414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5156200" y="15494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987800" y="2362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156200" y="22606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5156200" y="27686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图片占位符 19"/>
          <p:cNvSpPr>
            <a:spLocks noGrp="1"/>
          </p:cNvSpPr>
          <p:nvPr>
            <p:ph type="pic" idx="16398" hasCustomPrompt="1"/>
            <p:custDataLst>
              <p:tags r:id="rId14"/>
            </p:custDataLst>
          </p:nvPr>
        </p:nvSpPr>
        <p:spPr>
          <a:xfrm>
            <a:off x="3987800" y="3581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156200" y="34798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5156200" y="39878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图片占位符 22"/>
          <p:cNvSpPr>
            <a:spLocks noGrp="1"/>
          </p:cNvSpPr>
          <p:nvPr>
            <p:ph type="pic" idx="16399" hasCustomPrompt="1"/>
            <p:custDataLst>
              <p:tags r:id="rId17"/>
            </p:custDataLst>
          </p:nvPr>
        </p:nvSpPr>
        <p:spPr>
          <a:xfrm>
            <a:off x="3987800" y="48006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5156200" y="46990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4" hasCustomPrompt="1"/>
            <p:custDataLst>
              <p:tags r:id="rId19"/>
            </p:custDataLst>
          </p:nvPr>
        </p:nvSpPr>
        <p:spPr>
          <a:xfrm>
            <a:off x="5156200" y="52070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6510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1590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082800" y="3327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082800" y="38354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5003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55118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7084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20320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5181600" y="15240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86400" y="18923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86400" y="24511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5181600" y="40386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5486400" y="44069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5486400" y="49657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目录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04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6" Type="http://schemas.openxmlformats.org/officeDocument/2006/relationships/theme" Target="../theme/theme2.xml"/><Relationship Id="rId25" Type="http://schemas.openxmlformats.org/officeDocument/2006/relationships/tags" Target="../tags/tag132.xml"/><Relationship Id="rId24" Type="http://schemas.openxmlformats.org/officeDocument/2006/relationships/tags" Target="../tags/tag131.xml"/><Relationship Id="rId23" Type="http://schemas.openxmlformats.org/officeDocument/2006/relationships/tags" Target="../tags/tag130.xml"/><Relationship Id="rId22" Type="http://schemas.openxmlformats.org/officeDocument/2006/relationships/tags" Target="../tags/tag129.xml"/><Relationship Id="rId21" Type="http://schemas.openxmlformats.org/officeDocument/2006/relationships/tags" Target="../tags/tag128.xml"/><Relationship Id="rId20" Type="http://schemas.openxmlformats.org/officeDocument/2006/relationships/tags" Target="../tags/tag127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26.xml"/><Relationship Id="rId18" Type="http://schemas.openxmlformats.org/officeDocument/2006/relationships/tags" Target="../tags/tag125.xml"/><Relationship Id="rId17" Type="http://schemas.openxmlformats.org/officeDocument/2006/relationships/image" Target="../media/image1.png"/><Relationship Id="rId16" Type="http://schemas.openxmlformats.org/officeDocument/2006/relationships/tags" Target="../tags/tag124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20" Type="http://schemas.openxmlformats.org/officeDocument/2006/relationships/tags" Target="../tags/tag281.xml"/><Relationship Id="rId2" Type="http://schemas.openxmlformats.org/officeDocument/2006/relationships/slideLayout" Target="../slideLayouts/slideLayout27.xml"/><Relationship Id="rId19" Type="http://schemas.openxmlformats.org/officeDocument/2006/relationships/tags" Target="../tags/tag280.xml"/><Relationship Id="rId18" Type="http://schemas.openxmlformats.org/officeDocument/2006/relationships/tags" Target="../tags/tag279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image" Target="../media/image1.png"/><Relationship Id="rId11" Type="http://schemas.openxmlformats.org/officeDocument/2006/relationships/tags" Target="../tags/tag273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页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46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DemiBold" charset="0"/>
                <a:ea typeface="MiSans Medium" panose="00000600000000000000" charset="-122"/>
              </a:rPr>
              <a:t>单击此处编辑母版标题样式</a:t>
            </a:r>
            <a:endParaRPr lang="zh-CN" altLang="en-US" dirty="0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页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46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DemiBold" charset="0"/>
                <a:ea typeface="MiSans Medium" panose="00000600000000000000" charset="-122"/>
              </a:rPr>
              <a:t>单击此处编辑母版标题样式</a:t>
            </a:r>
            <a:endParaRPr lang="zh-CN" altLang="en-US" dirty="0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</a:rPr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image" Target="../media/image4.jpeg"/><Relationship Id="rId2" Type="http://schemas.openxmlformats.org/officeDocument/2006/relationships/tags" Target="../tags/tag287.xml"/><Relationship Id="rId11" Type="http://schemas.openxmlformats.org/officeDocument/2006/relationships/slideLayout" Target="../slideLayouts/slideLayout32.xml"/><Relationship Id="rId10" Type="http://schemas.openxmlformats.org/officeDocument/2006/relationships/tags" Target="../tags/tag294.xml"/><Relationship Id="rId1" Type="http://schemas.openxmlformats.org/officeDocument/2006/relationships/tags" Target="../tags/tag28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image" Target="../media/image6.jpeg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image" Target="../media/image5.jpeg"/><Relationship Id="rId2" Type="http://schemas.openxmlformats.org/officeDocument/2006/relationships/tags" Target="../tags/tag296.xml"/><Relationship Id="rId15" Type="http://schemas.openxmlformats.org/officeDocument/2006/relationships/slideLayout" Target="../slideLayouts/slideLayout31.xml"/><Relationship Id="rId14" Type="http://schemas.openxmlformats.org/officeDocument/2006/relationships/tags" Target="../tags/tag305.xml"/><Relationship Id="rId13" Type="http://schemas.openxmlformats.org/officeDocument/2006/relationships/tags" Target="../tags/tag304.xml"/><Relationship Id="rId12" Type="http://schemas.openxmlformats.org/officeDocument/2006/relationships/tags" Target="../tags/tag303.xml"/><Relationship Id="rId11" Type="http://schemas.openxmlformats.org/officeDocument/2006/relationships/image" Target="../media/image7.jpeg"/><Relationship Id="rId10" Type="http://schemas.openxmlformats.org/officeDocument/2006/relationships/tags" Target="../tags/tag302.xml"/><Relationship Id="rId1" Type="http://schemas.openxmlformats.org/officeDocument/2006/relationships/tags" Target="../tags/tag29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308.xml"/><Relationship Id="rId24" Type="http://schemas.openxmlformats.org/officeDocument/2006/relationships/slideLayout" Target="../slideLayouts/slideLayout30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image" Target="../media/image15.svg"/><Relationship Id="rId2" Type="http://schemas.openxmlformats.org/officeDocument/2006/relationships/tags" Target="../tags/tag307.xml"/><Relationship Id="rId19" Type="http://schemas.openxmlformats.org/officeDocument/2006/relationships/image" Target="../media/image14.png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image" Target="../media/image13.svg"/><Relationship Id="rId14" Type="http://schemas.openxmlformats.org/officeDocument/2006/relationships/image" Target="../media/image12.png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image" Target="../media/image11.svg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323.xml"/><Relationship Id="rId28" Type="http://schemas.openxmlformats.org/officeDocument/2006/relationships/slideLayout" Target="../slideLayouts/slideLayout30.xml"/><Relationship Id="rId27" Type="http://schemas.openxmlformats.org/officeDocument/2006/relationships/tags" Target="../tags/tag337.xml"/><Relationship Id="rId26" Type="http://schemas.openxmlformats.org/officeDocument/2006/relationships/image" Target="../media/image17.png"/><Relationship Id="rId25" Type="http://schemas.openxmlformats.org/officeDocument/2006/relationships/tags" Target="../tags/tag336.xml"/><Relationship Id="rId24" Type="http://schemas.openxmlformats.org/officeDocument/2006/relationships/image" Target="../media/image16.png"/><Relationship Id="rId23" Type="http://schemas.openxmlformats.org/officeDocument/2006/relationships/tags" Target="../tags/tag335.xml"/><Relationship Id="rId22" Type="http://schemas.openxmlformats.org/officeDocument/2006/relationships/tags" Target="../tags/tag334.xml"/><Relationship Id="rId21" Type="http://schemas.openxmlformats.org/officeDocument/2006/relationships/tags" Target="../tags/tag333.xml"/><Relationship Id="rId20" Type="http://schemas.openxmlformats.org/officeDocument/2006/relationships/image" Target="../media/image15.svg"/><Relationship Id="rId2" Type="http://schemas.openxmlformats.org/officeDocument/2006/relationships/tags" Target="../tags/tag322.xml"/><Relationship Id="rId19" Type="http://schemas.openxmlformats.org/officeDocument/2006/relationships/image" Target="../media/image14.png"/><Relationship Id="rId18" Type="http://schemas.openxmlformats.org/officeDocument/2006/relationships/tags" Target="../tags/tag332.xml"/><Relationship Id="rId17" Type="http://schemas.openxmlformats.org/officeDocument/2006/relationships/tags" Target="../tags/tag331.xml"/><Relationship Id="rId16" Type="http://schemas.openxmlformats.org/officeDocument/2006/relationships/tags" Target="../tags/tag330.xml"/><Relationship Id="rId15" Type="http://schemas.openxmlformats.org/officeDocument/2006/relationships/image" Target="../media/image13.svg"/><Relationship Id="rId14" Type="http://schemas.openxmlformats.org/officeDocument/2006/relationships/image" Target="../media/image12.png"/><Relationship Id="rId13" Type="http://schemas.openxmlformats.org/officeDocument/2006/relationships/tags" Target="../tags/tag329.xml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image" Target="../media/image11.svg"/><Relationship Id="rId1" Type="http://schemas.openxmlformats.org/officeDocument/2006/relationships/tags" Target="../tags/tag32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340.xml"/><Relationship Id="rId24" Type="http://schemas.openxmlformats.org/officeDocument/2006/relationships/slideLayout" Target="../slideLayouts/slideLayout30.xml"/><Relationship Id="rId23" Type="http://schemas.openxmlformats.org/officeDocument/2006/relationships/tags" Target="../tags/tag352.xml"/><Relationship Id="rId22" Type="http://schemas.openxmlformats.org/officeDocument/2006/relationships/tags" Target="../tags/tag351.xml"/><Relationship Id="rId21" Type="http://schemas.openxmlformats.org/officeDocument/2006/relationships/tags" Target="../tags/tag350.xml"/><Relationship Id="rId20" Type="http://schemas.openxmlformats.org/officeDocument/2006/relationships/image" Target="../media/image15.svg"/><Relationship Id="rId2" Type="http://schemas.openxmlformats.org/officeDocument/2006/relationships/tags" Target="../tags/tag339.xml"/><Relationship Id="rId19" Type="http://schemas.openxmlformats.org/officeDocument/2006/relationships/image" Target="../media/image14.png"/><Relationship Id="rId18" Type="http://schemas.openxmlformats.org/officeDocument/2006/relationships/tags" Target="../tags/tag349.xml"/><Relationship Id="rId17" Type="http://schemas.openxmlformats.org/officeDocument/2006/relationships/tags" Target="../tags/tag348.xml"/><Relationship Id="rId16" Type="http://schemas.openxmlformats.org/officeDocument/2006/relationships/tags" Target="../tags/tag347.xml"/><Relationship Id="rId15" Type="http://schemas.openxmlformats.org/officeDocument/2006/relationships/image" Target="../media/image13.svg"/><Relationship Id="rId14" Type="http://schemas.openxmlformats.org/officeDocument/2006/relationships/image" Target="../media/image12.png"/><Relationship Id="rId13" Type="http://schemas.openxmlformats.org/officeDocument/2006/relationships/tags" Target="../tags/tag346.xml"/><Relationship Id="rId12" Type="http://schemas.openxmlformats.org/officeDocument/2006/relationships/tags" Target="../tags/tag345.xml"/><Relationship Id="rId11" Type="http://schemas.openxmlformats.org/officeDocument/2006/relationships/tags" Target="../tags/tag344.xml"/><Relationship Id="rId10" Type="http://schemas.openxmlformats.org/officeDocument/2006/relationships/image" Target="../media/image11.svg"/><Relationship Id="rId1" Type="http://schemas.openxmlformats.org/officeDocument/2006/relationships/tags" Target="../tags/tag33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355.xml"/><Relationship Id="rId24" Type="http://schemas.openxmlformats.org/officeDocument/2006/relationships/slideLayout" Target="../slideLayouts/slideLayout27.xml"/><Relationship Id="rId23" Type="http://schemas.openxmlformats.org/officeDocument/2006/relationships/tags" Target="../tags/tag366.xml"/><Relationship Id="rId22" Type="http://schemas.openxmlformats.org/officeDocument/2006/relationships/image" Target="../media/image18.png"/><Relationship Id="rId21" Type="http://schemas.microsoft.com/office/2007/relationships/media" Target="../media/media1.mp4"/><Relationship Id="rId20" Type="http://schemas.openxmlformats.org/officeDocument/2006/relationships/video" Target="../media/media1.mp4"/><Relationship Id="rId2" Type="http://schemas.openxmlformats.org/officeDocument/2006/relationships/tags" Target="../tags/tag354.xml"/><Relationship Id="rId19" Type="http://schemas.openxmlformats.org/officeDocument/2006/relationships/tags" Target="../tags/tag365.xml"/><Relationship Id="rId18" Type="http://schemas.openxmlformats.org/officeDocument/2006/relationships/tags" Target="../tags/tag364.xml"/><Relationship Id="rId17" Type="http://schemas.openxmlformats.org/officeDocument/2006/relationships/image" Target="../media/image13.svg"/><Relationship Id="rId16" Type="http://schemas.openxmlformats.org/officeDocument/2006/relationships/image" Target="../media/image12.png"/><Relationship Id="rId15" Type="http://schemas.openxmlformats.org/officeDocument/2006/relationships/tags" Target="../tags/tag363.xml"/><Relationship Id="rId14" Type="http://schemas.openxmlformats.org/officeDocument/2006/relationships/tags" Target="../tags/tag362.xml"/><Relationship Id="rId13" Type="http://schemas.openxmlformats.org/officeDocument/2006/relationships/tags" Target="../tags/tag361.xml"/><Relationship Id="rId12" Type="http://schemas.openxmlformats.org/officeDocument/2006/relationships/tags" Target="../tags/tag360.xml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tags" Target="../tags/tag35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pPr lvl="0"/>
            <a:r>
              <a:rPr lang="en-US" altLang="en-US">
                <a:latin typeface="MiSans Medium" panose="00000600000000000000" charset="-122"/>
                <a:ea typeface="MiSans Normal" panose="00000500000000000000" charset="-122"/>
              </a:rPr>
              <a:t>2026/01/10</a:t>
            </a:r>
            <a:endParaRPr lang="en-US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1016000" y="2392680"/>
            <a:ext cx="8572500" cy="2614295"/>
          </a:xfrm>
        </p:spPr>
        <p:txBody>
          <a:bodyPr>
            <a:normAutofit/>
          </a:bodyPr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Robotic Arm Pick-and-Place in ROS 2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xfrm>
            <a:off x="1015999" y="5321296"/>
            <a:ext cx="9296403" cy="1128205"/>
          </a:xfrm>
        </p:spPr>
        <p:txBody>
          <a:bodyPr>
            <a:normAutofit/>
          </a:bodyPr>
          <a:p>
            <a:pPr lvl="0"/>
            <a:r>
              <a:rPr lang="en-US" altLang="zh-CN">
                <a:latin typeface="MiSans Medium" panose="00000600000000000000" charset="-122"/>
                <a:ea typeface="MiSans Normal" panose="00000500000000000000" charset="-122"/>
              </a:rPr>
              <a:t>Reporter: Zhang Xiang </a:t>
            </a:r>
            <a:endParaRPr lang="en-US" altLang="zh-CN">
              <a:latin typeface="MiSans Medium" panose="00000600000000000000" charset="-122"/>
              <a:ea typeface="MiSans Normal" panose="00000500000000000000" charset="-122"/>
            </a:endParaRPr>
          </a:p>
          <a:p>
            <a:pPr lvl="0"/>
            <a:r>
              <a:rPr lang="en-US" altLang="zh-CN">
                <a:latin typeface="MiSans Medium" panose="00000600000000000000" charset="-122"/>
                <a:ea typeface="MiSans Normal" panose="00000500000000000000" charset="-122"/>
              </a:rPr>
              <a:t>               Chen Yuheng</a:t>
            </a:r>
            <a:endParaRPr lang="en-US" altLang="zh-CN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Project Goal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pic>
        <p:nvPicPr>
          <p:cNvPr id="3" name="内容占位符 2" descr="faa0be88-ee20-11f0-8f57-c6a878ae4c4b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1389" b="1389"/>
          <a:stretch>
            <a:fillRect/>
          </a:stretch>
        </p:blipFill>
        <p:spPr>
          <a:xfrm>
            <a:off x="609600" y="37084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Control a Panda robotic arm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The goal is to control a Panda robotic arm to pick and place a cylinder in simulation.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Pick and place a cylinder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The specific task is to pick a cylinder from one location and place it at another in a simulated environment.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Key Challenges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pic>
        <p:nvPicPr>
          <p:cNvPr id="3" name="图片占位符 2" descr="fbd9e0d5-ee20-11f0-bee1-4279e4c5b951"/>
          <p:cNvPicPr>
            <a:picLocks noChangeAspect="1"/>
          </p:cNvPicPr>
          <p:nvPr>
            <p:ph type="pic" idx="16392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Motion planning &amp; collision avoidance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The project faces challenges in motion planning and collision avoidance to ensure smooth execution of tasks.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6" name="图片占位符 5" descr="fbd9e07c-ee20-11f0-bee1-4279e4c5b951"/>
          <p:cNvPicPr>
            <a:picLocks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Inverse kinematics (IK)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Solving the inverse kinematics problem is crucial for accurate positioning and movement of the robotic arm.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9" name="图片占位符 8" descr="fbd9e086-ee20-11f0-bee1-4279e4c5b951"/>
          <p:cNvPicPr>
            <a:picLocks noChangeAspect="1"/>
          </p:cNvPicPr>
          <p:nvPr>
            <p:ph type="pic" idx="16394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Multi-stage task coordination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Coordinating multiple stages of the task, such as picking, moving, and placing, presents a significant challenge.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417249" y="0"/>
            <a:ext cx="9497767" cy="4165600"/>
          </a:xfrm>
        </p:spPr>
        <p:txBody>
          <a:bodyPr>
            <a:normAutofit/>
          </a:bodyPr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Tech Stack Used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>
          <a:xfrm>
            <a:off x="3581400" y="740528"/>
            <a:ext cx="8001000" cy="5851558"/>
          </a:xfrm>
        </p:spPr>
        <p:txBody>
          <a:bodyPr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8" name="图片占位符 17"/>
          <p:cNvPicPr/>
          <p:nvPr>
            <p:ph type="pic" idx="16396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7800" y="1143000"/>
            <a:ext cx="914400" cy="9144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ROS 2 Humble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The project utilizes ROS 2 Humble, the latest version of the Robot Operating System, for robotic control and communication.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" name="图片占位符 19"/>
          <p:cNvPicPr/>
          <p:nvPr>
            <p:ph type="pic" idx="16397"/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7800" y="2362200"/>
            <a:ext cx="914400" cy="914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MoveIt 2 (MoveIt Task Constructor)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MiSans Medium" panose="00000600000000000000" charset="-122"/>
                <a:ea typeface="MiSans Normal" panose="00000500000000000000" charset="-122"/>
              </a:rPr>
              <a:t>MoveIt 2, particularly its Task Constructor, is used for motion planning and task coordination.</a:t>
            </a:r>
            <a:endParaRPr lang="zh-CN" altLang="en-US" sz="14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7" name="图片占位符 16"/>
          <p:cNvPicPr/>
          <p:nvPr>
            <p:ph type="pic" idx="16398"/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87800" y="3581400"/>
            <a:ext cx="914400" cy="914400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C++ and Python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MiSans Medium" panose="00000600000000000000" charset="-122"/>
                <a:ea typeface="MiSans Normal" panose="00000500000000000000" charset="-122"/>
              </a:rPr>
              <a:t>Core logic is developed in C++ for efficiency, while Python is used for launching and scripting tasks.</a:t>
            </a:r>
            <a:endParaRPr lang="zh-CN" altLang="en-US" sz="14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9" name="图片占位符 18"/>
          <p:cNvPicPr/>
          <p:nvPr>
            <p:ph type="pic" idx="16399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87800" y="4800600"/>
            <a:ext cx="914400" cy="914400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RViz 2 / Gazebo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4"/>
            <p:custDataLst>
              <p:tags r:id="rId22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MiSans Medium" panose="00000600000000000000" charset="-122"/>
                <a:ea typeface="MiSans Normal" panose="00000500000000000000" charset="-122"/>
              </a:rPr>
              <a:t>RViz 2 and Gazebo are used for visualization and simulation, allowing for testing and debugging in a virtual environment.</a:t>
            </a:r>
            <a:endParaRPr lang="zh-CN" altLang="en-US" sz="1400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2999033" y="173348"/>
            <a:ext cx="7014164" cy="4136403"/>
          </a:xfrm>
        </p:spPr>
        <p:txBody>
          <a:bodyPr>
            <a:normAutofit/>
          </a:bodyPr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Implementation Highlights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>
          <a:xfrm>
            <a:off x="3581400" y="1041367"/>
            <a:ext cx="8001000" cy="5714378"/>
          </a:xfrm>
        </p:spPr>
        <p:txBody>
          <a:bodyPr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9" name="图片占位符 18"/>
          <p:cNvPicPr/>
          <p:nvPr>
            <p:ph type="pic" idx="16396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7800" y="1143000"/>
            <a:ext cx="914400" cy="9144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MoveIt Task Constructor (SerialContainer)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Utilizing SerialContainer for task sequencing and execution in MoveIt 2.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8" name="图片占位符 17"/>
          <p:cNvPicPr/>
          <p:nvPr>
            <p:ph type="pic" idx="16397"/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7800" y="2362200"/>
            <a:ext cx="914400" cy="914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Sampling planner for long-distance motion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Employing a sampling-based planner for efficient long-range movements of the robotic arm.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7" name="图片占位符 16"/>
          <p:cNvPicPr/>
          <p:nvPr>
            <p:ph type="pic" idx="16398"/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87800" y="3581400"/>
            <a:ext cx="914400" cy="914400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Medium" panose="00000600000000000000" charset="-122"/>
                <a:ea typeface="MiSans Normal" panose="00000500000000000000" charset="-122"/>
              </a:rPr>
              <a:t>Cartesian planner for precise grasping</a:t>
            </a:r>
            <a:endParaRPr lang="zh-CN" altLang="en-US" sz="22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Using a Cartesian planner to ensure accurate and precise grasping of the object.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" name="图片占位符 19"/>
          <p:cNvPicPr/>
          <p:nvPr>
            <p:ph type="pic" idx="16399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87800" y="4800600"/>
            <a:ext cx="914400" cy="914400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Medium" panose="00000600000000000000" charset="-122"/>
                <a:ea typeface="MiSans Normal" panose="00000500000000000000" charset="-122"/>
              </a:rPr>
              <a:t>ComputeIK for grasp pose generation</a:t>
            </a:r>
            <a:endParaRPr lang="zh-CN" altLang="en-US" sz="22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4"/>
            <p:custDataLst>
              <p:tags r:id="rId2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Implementing ComputeIK to generate the necessary inverse kinematics for the grasping pose.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3185" y="859155"/>
            <a:ext cx="3498215" cy="26206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0" y="3479800"/>
            <a:ext cx="3921125" cy="2216785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Reasons for Using MTC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7" name="图片占位符 16"/>
          <p:cNvPicPr/>
          <p:nvPr>
            <p:ph type="pic" idx="16396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7800" y="1143000"/>
            <a:ext cx="914400" cy="9144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Medium" panose="00000600000000000000" charset="-122"/>
                <a:ea typeface="MiSans Normal" panose="00000500000000000000" charset="-122"/>
              </a:rPr>
              <a:t>Multi-stage task coordination</a:t>
            </a:r>
            <a:endParaRPr lang="zh-CN" altLang="en-US" sz="22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MiSans Medium" panose="00000600000000000000" charset="-122"/>
                <a:ea typeface="MiSans Normal" panose="00000500000000000000" charset="-122"/>
              </a:rPr>
              <a:t>MTC enables complex, multi-stage task coordination for the robotic arm's pick-and-place operations.</a:t>
            </a:r>
            <a:endParaRPr lang="zh-CN" altLang="en-US" sz="14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8" name="图片占位符 17"/>
          <p:cNvPicPr/>
          <p:nvPr>
            <p:ph type="pic" idx="16397"/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7800" y="2362200"/>
            <a:ext cx="914400" cy="914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Medium" panose="00000600000000000000" charset="-122"/>
                <a:ea typeface="MiSans Normal" panose="00000500000000000000" charset="-122"/>
              </a:rPr>
              <a:t>Simplified FSM-based task sequencing</a:t>
            </a:r>
            <a:endParaRPr lang="zh-CN" altLang="en-US" sz="22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MiSans Medium" panose="00000600000000000000" charset="-122"/>
                <a:ea typeface="MiSans Normal" panose="00000500000000000000" charset="-122"/>
              </a:rPr>
              <a:t>MTC simplifies the implementation of Finite State Machines, making task sequencing more intuitive and manageable.</a:t>
            </a:r>
            <a:endParaRPr lang="zh-CN" altLang="en-US" sz="14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9" name="图片占位符 18"/>
          <p:cNvPicPr/>
          <p:nvPr>
            <p:ph type="pic" idx="16398"/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87800" y="3581400"/>
            <a:ext cx="914400" cy="914400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Medium" panose="00000600000000000000" charset="-122"/>
                <a:ea typeface="MiSans Normal" panose="00000500000000000000" charset="-122"/>
              </a:rPr>
              <a:t>Efficient motion planning</a:t>
            </a:r>
            <a:endParaRPr lang="zh-CN" altLang="en-US" sz="22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MiSans Medium" panose="00000600000000000000" charset="-122"/>
                <a:ea typeface="MiSans Normal" panose="00000500000000000000" charset="-122"/>
              </a:rPr>
              <a:t>MTC's integration with MoveIt 2 provides efficient motion planning capabilities, crucial for collision-free operations.</a:t>
            </a:r>
            <a:endParaRPr lang="zh-CN" altLang="en-US" sz="1400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20" name="图片占位符 19"/>
          <p:cNvPicPr/>
          <p:nvPr>
            <p:ph type="pic" idx="16399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87800" y="4800600"/>
            <a:ext cx="914400" cy="914400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Enhanced control over robotic arm actions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4"/>
            <p:custDataLst>
              <p:tags r:id="rId2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MTC allows for enhanced control and customization of the robotic arm's actions, ensuring smooth and repeatable motion.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DemiBold" charset="0"/>
                <a:ea typeface="MiSans Medium" panose="00000600000000000000" charset="-122"/>
              </a:rPr>
              <a:t>Achievements</a:t>
            </a:r>
            <a:endParaRPr lang="zh-CN" altLang="en-US">
              <a:latin typeface="MiSans DemiBold" charset="0"/>
              <a:ea typeface="MiSans Medium" panose="00000600000000000000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7" name="图片占位符 16"/>
          <p:cNvPicPr/>
          <p:nvPr>
            <p:ph type="pic" idx="16392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1879600"/>
            <a:ext cx="762000" cy="7620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Complete ROS 2 pipeline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We implemented a fully functional ROS 2 pick-and-place pipeline.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5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5" name="图片占位符 14"/>
          <p:cNvPicPr/>
          <p:nvPr>
            <p:ph type="pic" idx="16394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505200"/>
            <a:ext cx="762000" cy="7620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FSM-based task sequencing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The system utilized a Finite State Machine for efficient task sequencing.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16" name="图片占位符 15"/>
          <p:cNvPicPr/>
          <p:nvPr>
            <p:ph type="pic" idx="16396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400" y="5130800"/>
            <a:ext cx="762000" cy="7620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Hands-on experience with MTC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Gained practical experience with MoveIt 2's Task Constructor.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pic>
        <p:nvPicPr>
          <p:cNvPr id="4" name="微信视频2026-01-10_195708_723">
            <a:hlinkClick r:id="" action="ppaction://media"/>
          </p:cNvPr>
          <p:cNvPicPr/>
          <p:nvPr>
            <a:vide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707765" y="-8255"/>
            <a:ext cx="2533650" cy="18205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THE END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6300">
                <a:latin typeface="MiSans DemiBold" charset="0"/>
                <a:ea typeface="MiSans Medium" panose="00000600000000000000" charset="-122"/>
              </a:rPr>
              <a:t>Thank You</a:t>
            </a:r>
            <a:endParaRPr lang="zh-CN" altLang="en-US" sz="6300">
              <a:latin typeface="MiSans DemiBold" charset="0"/>
              <a:ea typeface="MiSans Medium" panose="000006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10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10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11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111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6be905392b5a776f7f7c2e40982592b5860f1fb6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112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113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114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115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116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117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118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119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12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120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121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122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123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6"/>
  <p:tag name="KSO_WM_TEMPLATE_MASTER_TYPE" val="0"/>
  <p:tag name="KSO_WM_TEMPLATE_COLOR_TYPE" val="0"/>
  <p:tag name="KSO_WM_BEAUTIFY_FLAG" val="#wm#"/>
</p:tagLst>
</file>

<file path=ppt/tags/tag13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  <p:tag name="KSO_WM_AITEMPLATE_STYLE_ID" val="69796643749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ddb95f089ef9c5fcb8fea0fa84b6e5c0b95216"/>
  <p:tag name="KSO_WM_NEWLAYOUT_GROUP_ID" val="layout_10003"/>
  <p:tag name="KSO_WM_NEWLAYOUT_ID" val="slide_2e5f3f4c52aaa365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7ca25add588008ad283c14721a8a06f85bf6d14"/>
  <p:tag name="KSO_WM_NEWLAYOUT_GROUP_ID" val="layout_39"/>
  <p:tag name="KSO_WM_NEWLAYOUT_ID" val="slide_08cd1d244d55f5c2"/>
</p:tagLst>
</file>

<file path=ppt/tags/tag1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8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52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6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522e7baf89476a56717a2cadfb2c9092b397cf9"/>
  <p:tag name="KSO_WM_NEWLAYOUT_GROUP_ID" val="layout_48"/>
  <p:tag name="KSO_WM_NEWLAYOUT_ID" val="slide_e5e493f69f279955"/>
</p:tagLst>
</file>

<file path=ppt/tags/tag1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4c9535e081f77db8a2fc5999ae31a109860e967"/>
  <p:tag name="KSO_WM_NEWLAYOUT_GROUP_ID" val="layout_51"/>
  <p:tag name="KSO_WM_NEWLAYOUT_ID" val="slide_d583b5ebc2e1156c"/>
</p:tagLst>
</file>

<file path=ppt/tags/tag1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af9a85ccd81f992dbcbd86123e0b7a9fa79fc6"/>
  <p:tag name="KSO_WM_NEWLAYOUT_GROUP_ID" val="layout_29"/>
  <p:tag name="KSO_WM_NEWLAYOUT_ID" val="slide_71306c912136627e"/>
</p:tagLst>
</file>

<file path=ppt/tags/tag1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96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97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3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6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d14f0b73cbe27c1f15719dcd92a21f302c5f28d"/>
  <p:tag name="KSO_WM_NEWLAYOUT_GROUP_ID" val="layout_34"/>
  <p:tag name="KSO_WM_NEWLAYOUT_ID" val="slide_4acdb5d565d7a68b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f32994b8d6d7d7a6fb6b1a3186f2809687273ea"/>
  <p:tag name="KSO_WM_NEWLAYOUT_GROUP_ID" val="layout_59"/>
  <p:tag name="KSO_WM_NEWLAYOUT_ID" val="slide_1800e3ff434db388"/>
</p:tagLst>
</file>

<file path=ppt/tags/tag2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2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160fb971abfd9b5cd4491242c496662f7ed58b0"/>
  <p:tag name="KSO_WM_NEWLAYOUT_GROUP_ID" val="layout_2"/>
  <p:tag name="KSO_WM_NEWLAYOUT_ID" val="slide_575721c834a94fa4"/>
</p:tagLst>
</file>

<file path=ppt/tags/tag2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8f44f07e9c4d2bcce75cecdf181a3304a200cab"/>
  <p:tag name="KSO_WM_NEWLAYOUT_GROUP_ID" val="layout_62"/>
  <p:tag name="KSO_WM_NEWLAYOUT_ID" val="slide_b3ee0e64aa19972f"/>
</p:tagLst>
</file>

<file path=ppt/tags/tag2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3126e4642f6c698c4f4e35a36e14766e277d9bdf"/>
  <p:tag name="KSO_WM_NEWLAYOUT_GROUP_ID" val="layout_1-5"/>
  <p:tag name="KSO_WM_NEWLAYOUT_ID" val="slide_61223ae7a7f7aefc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6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6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6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7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280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6"/>
  <p:tag name="KSO_WM_TEMPLATE_MASTER_TYPE" val="0"/>
  <p:tag name="KSO_WM_TEMPLATE_COLOR_TYPE" val="0"/>
  <p:tag name="KSO_WM_BEAUTIFY_FLAG" val="#wm#"/>
</p:tagLst>
</file>

<file path=ppt/tags/tag28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</p:tagLst>
</file>

<file path=ppt/tags/tag282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6"/>
  <p:tag name="KSO_WM_UNIT_LAYERLEVEL" val="1"/>
  <p:tag name="KSO_WM_UNIT_ID" val="custom40494636_1*f*1"/>
  <p:tag name="KSO_WM_TAG_VERSION" val="3.0"/>
  <p:tag name="KSO_WM_UNIT_TEXT_LAYER_COUNT" val="1"/>
  <p:tag name="KSO_WM_UNIT_PRESET_TEXT" val="20XX YEAR 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</p:tagLst>
</file>

<file path=ppt/tags/tag28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</p:tagLst>
</file>

<file path=ppt/tags/tag284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6"/>
  <p:tag name="KSO_WM_UNIT_LAYERLEVEL" val="1"/>
  <p:tag name="KSO_WM_UNIT_ID" val="custom40494636_1*f*2"/>
  <p:tag name="KSO_WM_TAG_VERSION" val="3.0"/>
  <p:tag name="KSO_WM_UNIT_TEXT_LAYER_COUNT" val="1"/>
  <p:tag name="KSO_WM_UNIT_PRESET_TEXT" val="BY WPS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</p:tagLst>
</file>

<file path=ppt/tags/tag285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6"/>
  <p:tag name="KSO_WM_SLIDE_ID" val="custom40494636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2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f32994b8d6d7d7a6fb6b1a3186f2809687273ea"/>
  <p:tag name="KSO_WM_NEWLAYOUT_GROUP_ID" val="layout_59"/>
  <p:tag name="KSO_WM_NEWLAYOUT_ID" val="slide_1800e3ff434db388"/>
  <p:tag name="KSO_WM_UNIT_PRESET_TEXT" val="单击此处添加标题"/>
</p:tagLst>
</file>

<file path=ppt/tags/tag2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c66ace89-2c93-4c93-97ed-c44ce791d046.jpg?Expires=1799584585\u0026AWSAccessKeyId=AKLT9NSy7kh8TIS1UzNqLRY2\u0026Signature=lrliZKNqaL3NqK5i5j79oIA2mAU%3D&quot;,&quot;product_name&quot;:&quot;wps-wpp-pc&quot;,&quot;intention_code&quot;:&quot;wps_wpp_generate_outline_pay&quot;}*auto_qingqiu_3.0.4_Mock_V1_prod*1768048579172_c382a7_3ba67b9e78df-slide-6"/>
</p:tagLst>
</file>

<file path=ppt/tags/tag2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9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9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94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49"/>
  <p:tag name="KSO_WM_TEMPLATE_SLIDE_ID" val="slide_1800e3ff434db388"/>
</p:tagLst>
</file>

<file path=ppt/tags/tag2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d14f0b73cbe27c1f15719dcd92a21f302c5f28d"/>
  <p:tag name="KSO_WM_NEWLAYOUT_GROUP_ID" val="layout_34"/>
  <p:tag name="KSO_WM_NEWLAYOUT_ID" val="slide_4acdb5d565d7a68b"/>
  <p:tag name="KSO_WM_UNIT_PRESET_TEXT" val="单击此处添加标题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s://sjzg-images.ks3-cn-beijing-internal.ksyun.com/tim_gen_images/doubao_gen_days/2025-11-07/334e5c4d2f1369d45e9f3de37ca0b18f_0.png?Expires=1768134982\u0026AWSAccessKeyId=AKLTHzmNYxS86KQFnb2pvxtA\u0026Signature=IM8iaFIjmNwG2XVYUkE3qTyYHA0%3D&quot;,&quot;product_name&quot;:&quot;wps-wpp-pc&quot;,&quot;intention_code&quot;:&quot;wps_wpp_generate_outline_pay&quot;}*auto_cache_hit_3.0.4_Mock_V1_prod*1768048579172_c382a7_3ba67b9e78df-slide-7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8cddddc9664b1a5d39e2c74718704056_0.png?Expires=1768134982\u0026AWSAccessKeyId=AKLTHzmNYxS86KQFnb2pvxtA\u0026Signature=mzaGAIwn9HSBt%2FC0K49uC7faLHw%3D&quot;,&quot;product_name&quot;:&quot;wps-wpp-pc&quot;,&quot;intention_code&quot;:&quot;wps_wpp_generate_outline_pay&quot;}*auto_cache_hit_3.0.4_Mock_V1_prod*1768048579172_c382a7_3ba67b9e78df-slide-7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v3/202601/60e1999b-877d-4892-8fdb-320d9882f481.jpg?Expires=1799584587\u0026AWSAccessKeyId=AKLT9NSy7kh8TIS1UzNqLRY2\u0026Signature=fKOJf2L%2BQdHcTAyeio0EKflw7GQ%3D&quot;,&quot;product_name&quot;:&quot;wps-wpp-pc&quot;,&quot;intention_code&quot;:&quot;wps_wpp_generate_outline_pay&quot;}*auto_qingqiu_3.0.4_Mock_V1_prod*1768048579172_c382a7_3ba67b9e78df-slide-7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0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9"/>
  <p:tag name="KSO_WM_TEMPLATE_SLIDE_ID" val="slide_4acdb5d565d7a68b"/>
</p:tagLst>
</file>

<file path=ppt/tags/tag3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af9a85ccd81f992dbcbd86123e0b7a9fa79fc6"/>
  <p:tag name="KSO_WM_NEWLAYOUT_GROUP_ID" val="layout_29"/>
  <p:tag name="KSO_WM_NEWLAYOUT_ID" val="slide_71306c912136627e"/>
  <p:tag name="KSO_WM_UNIT_PRESET_TEXT" val="单击此处添加标题"/>
</p:tagLst>
</file>

<file path=ppt/tags/tag307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308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11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14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17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32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</p:tagLst>
</file>

<file path=ppt/tags/tag320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71306c912136627e"/>
</p:tagLst>
</file>

<file path=ppt/tags/tag3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af9a85ccd81f992dbcbd86123e0b7a9fa79fc6"/>
  <p:tag name="KSO_WM_NEWLAYOUT_GROUP_ID" val="layout_29"/>
  <p:tag name="KSO_WM_NEWLAYOUT_ID" val="slide_71306c912136627e"/>
  <p:tag name="KSO_WM_UNIT_PRESET_TEXT" val="单击此处添加标题"/>
</p:tagLst>
</file>

<file path=ppt/tags/tag32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  <p:tag name="KSO_WM_DIAGRAM_VIRTUALLY_FRAME" val="{&quot;height&quot;:464.2984251968504,&quot;left&quot;:-21.35,&quot;top&quot;:67.65,&quot;width&quot;:933.35}"/>
</p:tagLst>
</file>

<file path=ppt/tags/tag323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  <p:tag name="KSO_WM_DIAGRAM_VIRTUALLY_FRAME" val="{&quot;height&quot;:464.2984251968504,&quot;left&quot;:-21.35,&quot;top&quot;:67.65,&quot;width&quot;:933.35}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DIAGRAM_VIRTUALLY_FRAME" val="{&quot;height&quot;:464.2984251968504,&quot;left&quot;:-21.35,&quot;top&quot;:67.65,&quot;width&quot;:933.35}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  <p:tag name="KSO_WM_DIAGRAM_VIRTUALLY_FRAME" val="{&quot;height&quot;:464.2984251968504,&quot;left&quot;:-21.35,&quot;top&quot;:67.65,&quot;width&quot;:933.35}"/>
</p:tagLst>
</file>

<file path=ppt/tags/tag326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  <p:tag name="KSO_WM_DIAGRAM_VIRTUALLY_FRAME" val="{&quot;height&quot;:464.2984251968504,&quot;left&quot;:-21.35,&quot;top&quot;:67.65,&quot;width&quot;:933.35}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DIAGRAM_VIRTUALLY_FRAME" val="{&quot;height&quot;:464.2984251968504,&quot;left&quot;:-21.35,&quot;top&quot;:67.65,&quot;width&quot;:933.35}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  <p:tag name="KSO_WM_DIAGRAM_VIRTUALLY_FRAME" val="{&quot;height&quot;:464.2984251968504,&quot;left&quot;:-21.35,&quot;top&quot;:67.65,&quot;width&quot;:933.35}"/>
</p:tagLst>
</file>

<file path=ppt/tags/tag329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  <p:tag name="KSO_WM_DIAGRAM_VIRTUALLY_FRAME" val="{&quot;height&quot;:464.2984251968504,&quot;left&quot;:-21.35,&quot;top&quot;:67.65,&quot;width&quot;:933.35}"/>
</p:tagLst>
</file>

<file path=ppt/tags/tag33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DIAGRAM_VIRTUALLY_FRAME" val="{&quot;height&quot;:464.2984251968504,&quot;left&quot;:-21.35,&quot;top&quot;:67.65,&quot;width&quot;:933.35}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  <p:tag name="KSO_WM_DIAGRAM_VIRTUALLY_FRAME" val="{&quot;height&quot;:464.2984251968504,&quot;left&quot;:-21.35,&quot;top&quot;:67.65,&quot;width&quot;:933.35}"/>
</p:tagLst>
</file>

<file path=ppt/tags/tag332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  <p:tag name="KSO_WM_DIAGRAM_VIRTUALLY_FRAME" val="{&quot;height&quot;:464.2984251968504,&quot;left&quot;:-21.35,&quot;top&quot;:67.65,&quot;width&quot;:933.35}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DIAGRAM_VIRTUALLY_FRAME" val="{&quot;height&quot;:464.2984251968504,&quot;left&quot;:-21.35,&quot;top&quot;:67.65,&quot;width&quot;:933.35}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  <p:tag name="KSO_WM_DIAGRAM_VIRTUALLY_FRAME" val="{&quot;height&quot;:464.2984251968504,&quot;left&quot;:-21.35,&quot;top&quot;:67.65,&quot;width&quot;:933.35}"/>
</p:tagLst>
</file>

<file path=ppt/tags/tag335.xml><?xml version="1.0" encoding="utf-8"?>
<p:tagLst xmlns:p="http://schemas.openxmlformats.org/presentationml/2006/main">
  <p:tag name="KSO_WM_DIAGRAM_VIRTUALLY_FRAME" val="{&quot;height&quot;:464.2984251968504,&quot;left&quot;:-14.1,&quot;top&quot;:67.65,&quot;width&quot;:926.1}"/>
</p:tagLst>
</file>

<file path=ppt/tags/tag336.xml><?xml version="1.0" encoding="utf-8"?>
<p:tagLst xmlns:p="http://schemas.openxmlformats.org/presentationml/2006/main">
  <p:tag name="KSO_WM_DIAGRAM_VIRTUALLY_FRAME" val="{&quot;height&quot;:464.2984251968504,&quot;left&quot;:-21.35,&quot;top&quot;:67.65,&quot;width&quot;:933.35}"/>
</p:tagLst>
</file>

<file path=ppt/tags/tag33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71306c912136627e"/>
</p:tagLst>
</file>

<file path=ppt/tags/tag3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af9a85ccd81f992dbcbd86123e0b7a9fa79fc6"/>
  <p:tag name="KSO_WM_NEWLAYOUT_GROUP_ID" val="layout_29"/>
  <p:tag name="KSO_WM_NEWLAYOUT_ID" val="slide_71306c912136627e"/>
  <p:tag name="KSO_WM_UNIT_PRESET_TEXT" val="单击此处添加标题"/>
</p:tagLst>
</file>

<file path=ppt/tags/tag33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34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340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3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6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49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3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352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71306c912136627e"/>
</p:tagLst>
</file>

<file path=ppt/tags/tag3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7ca25add588008ad283c14721a8a06f85bf6d14"/>
  <p:tag name="KSO_WM_NEWLAYOUT_GROUP_ID" val="layout_39"/>
  <p:tag name="KSO_WM_NEWLAYOUT_ID" val="slide_08cd1d244d55f5c2"/>
  <p:tag name="KSO_WM_UNIT_PRESET_TEXT" val="单击此处添加标题"/>
</p:tagLst>
</file>

<file path=ppt/tags/tag3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55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59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6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63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9"/>
  <p:tag name="KSO_WM_TEMPLATE_SLIDE_ID" val="slide_08cd1d244d55f5c2"/>
</p:tagLst>
</file>

<file path=ppt/tags/tag367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36"/>
  <p:tag name="KSO_WM_UNIT_LAYERLEVEL" val="1"/>
  <p:tag name="KSO_WM_UNIT_ID" val="custom40494636_5*b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THE END"/>
</p:tagLst>
</file>

<file path=ppt/tags/tag36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369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36"/>
  <p:tag name="KSO_WM_SLIDE_ID" val="custom40494636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43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4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45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46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</p:tagLst>
</file>

<file path=ppt/tags/tag47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</p:tagLst>
</file>

<file path=ppt/tags/tag48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5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9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95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</p:tagLst>
</file>

<file path=ppt/tags/tag96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</p:tagLst>
</file>

<file path=ppt/tags/tag97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蓝色毕业答辩简约风主题">
  <a:themeElements>
    <a:clrScheme name="自定义 316">
      <a:dk1>
        <a:srgbClr val="000000"/>
      </a:dk1>
      <a:lt1>
        <a:srgbClr val="FFFFFF"/>
      </a:lt1>
      <a:dk2>
        <a:srgbClr val="333638"/>
      </a:dk2>
      <a:lt2>
        <a:srgbClr val="EFF1F4"/>
      </a:lt2>
      <a:accent1>
        <a:srgbClr val="0745AA"/>
      </a:accent1>
      <a:accent2>
        <a:srgbClr val="478DFF"/>
      </a:accent2>
      <a:accent3>
        <a:srgbClr val="1B55B3"/>
      </a:accent3>
      <a:accent4>
        <a:srgbClr val="69A9FF"/>
      </a:accent4>
      <a:accent5>
        <a:srgbClr val="356CC4"/>
      </a:accent5>
      <a:accent6>
        <a:srgbClr val="91C5FF"/>
      </a:accent6>
      <a:hlink>
        <a:srgbClr val="DDEBFF"/>
      </a:hlink>
      <a:folHlink>
        <a:srgbClr val="75ADFB"/>
      </a:folHlink>
    </a:clrScheme>
    <a:fontScheme name="">
      <a:majorFont>
        <a:latin typeface="MiSans DemiBold"/>
        <a:ea typeface="MiSans Medium"/>
        <a:cs typeface=""/>
      </a:majorFont>
      <a:minorFont>
        <a:latin typeface="MiSans Medium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蓝色毕业答辩简约风主题">
  <a:themeElements>
    <a:clrScheme name="">
      <a:dk1>
        <a:srgbClr val="000000"/>
      </a:dk1>
      <a:lt1>
        <a:srgbClr val="FFFFFF"/>
      </a:lt1>
      <a:dk2>
        <a:srgbClr val="03204C"/>
      </a:dk2>
      <a:lt2>
        <a:srgbClr val="F2F3F5"/>
      </a:lt2>
      <a:accent1>
        <a:srgbClr val="0745AA"/>
      </a:accent1>
      <a:accent2>
        <a:srgbClr val="478DFF"/>
      </a:accent2>
      <a:accent3>
        <a:srgbClr val="1B55B3"/>
      </a:accent3>
      <a:accent4>
        <a:srgbClr val="88B4FB"/>
      </a:accent4>
      <a:accent5>
        <a:srgbClr val="356CC4"/>
      </a:accent5>
      <a:accent6>
        <a:srgbClr val="9EC0F9"/>
      </a:accent6>
      <a:hlink>
        <a:srgbClr val="DDEBFF"/>
      </a:hlink>
      <a:folHlink>
        <a:srgbClr val="75ADFB"/>
      </a:folHlink>
    </a:clrScheme>
    <a:fontScheme name="">
      <a:majorFont>
        <a:latin typeface="MiSans DemiBold"/>
        <a:ea typeface="MiSans Medium"/>
        <a:cs typeface=""/>
      </a:majorFont>
      <a:minorFont>
        <a:latin typeface="MiSans Medium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2736</Words>
  <Application>WPS 演示</Application>
  <PresentationFormat>宽屏</PresentationFormat>
  <Paragraphs>119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MiSans DemiBold</vt:lpstr>
      <vt:lpstr>MiSans Medium</vt:lpstr>
      <vt:lpstr>MiSans Normal</vt:lpstr>
      <vt:lpstr>Wingdings</vt:lpstr>
      <vt:lpstr>Arial Unicode MS</vt:lpstr>
      <vt:lpstr>Calibri</vt:lpstr>
      <vt:lpstr>Office 主题</vt:lpstr>
      <vt:lpstr>1_蓝色毕业答辩简约风主题</vt:lpstr>
      <vt:lpstr>2_蓝色毕业答辩简约风主题</vt:lpstr>
      <vt:lpstr>Robotic Arm Pick-and-Place in ROS 2</vt:lpstr>
      <vt:lpstr>Project Goal</vt:lpstr>
      <vt:lpstr>Key Challenges</vt:lpstr>
      <vt:lpstr>Tech Stack Used</vt:lpstr>
      <vt:lpstr>Implementation Highlights</vt:lpstr>
      <vt:lpstr>Reasons for Using MTC</vt:lpstr>
      <vt:lpstr>Achievements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Arm Pick-and-Place in ROS 2</dc:title>
  <dc:creator/>
  <cp:lastModifiedBy>微信用户</cp:lastModifiedBy>
  <cp:revision>2</cp:revision>
  <dcterms:created xsi:type="dcterms:W3CDTF">2026-01-10T12:46:00Z</dcterms:created>
  <dcterms:modified xsi:type="dcterms:W3CDTF">2026-01-12T11:16:46Z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B7DA8A0F241D4739A5EA9D727539CF3D_13</vt:lpwstr>
  </property>
  <property fmtid="{D5CDD505-2E9C-101B-9397-08002B2CF9AE}" pid="4" name="KSOTemplateUUID">
    <vt:lpwstr>v1.0_ai_69796643749</vt:lpwstr>
  </property>
</Properties>
</file>